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79" r:id="rId4"/>
    <p:sldId id="258" r:id="rId5"/>
    <p:sldId id="259" r:id="rId6"/>
    <p:sldId id="263" r:id="rId7"/>
    <p:sldId id="282" r:id="rId8"/>
    <p:sldId id="261" r:id="rId9"/>
    <p:sldId id="285" r:id="rId10"/>
    <p:sldId id="273" r:id="rId11"/>
    <p:sldId id="265" r:id="rId12"/>
    <p:sldId id="286" r:id="rId13"/>
    <p:sldId id="267" r:id="rId14"/>
    <p:sldId id="284" r:id="rId15"/>
    <p:sldId id="268" r:id="rId16"/>
    <p:sldId id="269" r:id="rId17"/>
    <p:sldId id="280" r:id="rId18"/>
    <p:sldId id="271" r:id="rId19"/>
    <p:sldId id="272" r:id="rId20"/>
    <p:sldId id="270" r:id="rId21"/>
    <p:sldId id="275" r:id="rId22"/>
    <p:sldId id="288" r:id="rId23"/>
    <p:sldId id="290" r:id="rId24"/>
    <p:sldId id="276" r:id="rId25"/>
    <p:sldId id="277" r:id="rId26"/>
    <p:sldId id="289" r:id="rId27"/>
  </p:sldIdLst>
  <p:sldSz cx="12192000" cy="6858000"/>
  <p:notesSz cx="6858000" cy="12192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p:cViewPr varScale="1">
        <p:scale>
          <a:sx n="72" d="100"/>
          <a:sy n="72" d="100"/>
        </p:scale>
        <p:origin x="57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111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611188"/>
          </a:xfrm>
          <a:prstGeom prst="rect">
            <a:avLst/>
          </a:prstGeom>
        </p:spPr>
        <p:txBody>
          <a:bodyPr vert="horz" lIns="91440" tIns="45720" rIns="91440" bIns="45720" rtlCol="0"/>
          <a:lstStyle>
            <a:lvl1pPr algn="r">
              <a:defRPr sz="1200"/>
            </a:lvl1pPr>
          </a:lstStyle>
          <a:p>
            <a:fld id="{DF41ABF4-98C5-423F-8878-DB6E099455A6}" type="datetimeFigureOut">
              <a:rPr lang="en-GB" smtClean="0"/>
              <a:t>05/06/2020</a:t>
            </a:fld>
            <a:endParaRPr lang="en-GB"/>
          </a:p>
        </p:txBody>
      </p:sp>
      <p:sp>
        <p:nvSpPr>
          <p:cNvPr id="4" name="Slide Image Placeholder 3"/>
          <p:cNvSpPr>
            <a:spLocks noGrp="1" noRot="1" noChangeAspect="1"/>
          </p:cNvSpPr>
          <p:nvPr>
            <p:ph type="sldImg" idx="2"/>
          </p:nvPr>
        </p:nvSpPr>
        <p:spPr>
          <a:xfrm>
            <a:off x="-228600" y="1524000"/>
            <a:ext cx="7315200" cy="41148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5867400"/>
            <a:ext cx="5486400" cy="4800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1580813"/>
            <a:ext cx="2971800" cy="6111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11580813"/>
            <a:ext cx="2971800" cy="611187"/>
          </a:xfrm>
          <a:prstGeom prst="rect">
            <a:avLst/>
          </a:prstGeom>
        </p:spPr>
        <p:txBody>
          <a:bodyPr vert="horz" lIns="91440" tIns="45720" rIns="91440" bIns="45720" rtlCol="0" anchor="b"/>
          <a:lstStyle>
            <a:lvl1pPr algn="r">
              <a:defRPr sz="1200"/>
            </a:lvl1pPr>
          </a:lstStyle>
          <a:p>
            <a:fld id="{D647BEC6-197E-4ED4-BE31-90119E89D303}" type="slidenum">
              <a:rPr lang="en-GB" smtClean="0"/>
              <a:t>‹#›</a:t>
            </a:fld>
            <a:endParaRPr lang="en-GB"/>
          </a:p>
        </p:txBody>
      </p:sp>
    </p:spTree>
    <p:extLst>
      <p:ext uri="{BB962C8B-B14F-4D97-AF65-F5344CB8AC3E}">
        <p14:creationId xmlns:p14="http://schemas.microsoft.com/office/powerpoint/2010/main" val="1701117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47BEC6-197E-4ED4-BE31-90119E89D303}" type="slidenum">
              <a:rPr lang="en-GB" smtClean="0"/>
              <a:t>2</a:t>
            </a:fld>
            <a:endParaRPr lang="en-GB"/>
          </a:p>
        </p:txBody>
      </p:sp>
    </p:spTree>
    <p:extLst>
      <p:ext uri="{BB962C8B-B14F-4D97-AF65-F5344CB8AC3E}">
        <p14:creationId xmlns:p14="http://schemas.microsoft.com/office/powerpoint/2010/main" val="3365869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47BEC6-197E-4ED4-BE31-90119E89D303}" type="slidenum">
              <a:rPr lang="en-GB" smtClean="0"/>
              <a:t>5</a:t>
            </a:fld>
            <a:endParaRPr lang="en-GB"/>
          </a:p>
        </p:txBody>
      </p:sp>
    </p:spTree>
    <p:extLst>
      <p:ext uri="{BB962C8B-B14F-4D97-AF65-F5344CB8AC3E}">
        <p14:creationId xmlns:p14="http://schemas.microsoft.com/office/powerpoint/2010/main" val="293143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47BEC6-197E-4ED4-BE31-90119E89D303}" type="slidenum">
              <a:rPr lang="en-GB" smtClean="0"/>
              <a:t>6</a:t>
            </a:fld>
            <a:endParaRPr lang="en-GB"/>
          </a:p>
        </p:txBody>
      </p:sp>
    </p:spTree>
    <p:extLst>
      <p:ext uri="{BB962C8B-B14F-4D97-AF65-F5344CB8AC3E}">
        <p14:creationId xmlns:p14="http://schemas.microsoft.com/office/powerpoint/2010/main" val="1359222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47BEC6-197E-4ED4-BE31-90119E89D303}" type="slidenum">
              <a:rPr lang="en-GB" smtClean="0"/>
              <a:t>9</a:t>
            </a:fld>
            <a:endParaRPr lang="en-GB"/>
          </a:p>
        </p:txBody>
      </p:sp>
    </p:spTree>
    <p:extLst>
      <p:ext uri="{BB962C8B-B14F-4D97-AF65-F5344CB8AC3E}">
        <p14:creationId xmlns:p14="http://schemas.microsoft.com/office/powerpoint/2010/main" val="673540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47BEC6-197E-4ED4-BE31-90119E89D303}" type="slidenum">
              <a:rPr lang="en-GB" smtClean="0"/>
              <a:t>12</a:t>
            </a:fld>
            <a:endParaRPr lang="en-GB"/>
          </a:p>
        </p:txBody>
      </p:sp>
    </p:spTree>
    <p:extLst>
      <p:ext uri="{BB962C8B-B14F-4D97-AF65-F5344CB8AC3E}">
        <p14:creationId xmlns:p14="http://schemas.microsoft.com/office/powerpoint/2010/main" val="980661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47BEC6-197E-4ED4-BE31-90119E89D303}" type="slidenum">
              <a:rPr lang="en-GB" smtClean="0"/>
              <a:t>13</a:t>
            </a:fld>
            <a:endParaRPr lang="en-GB"/>
          </a:p>
        </p:txBody>
      </p:sp>
    </p:spTree>
    <p:extLst>
      <p:ext uri="{BB962C8B-B14F-4D97-AF65-F5344CB8AC3E}">
        <p14:creationId xmlns:p14="http://schemas.microsoft.com/office/powerpoint/2010/main" val="1870372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47BEC6-197E-4ED4-BE31-90119E89D303}" type="slidenum">
              <a:rPr lang="en-GB" smtClean="0"/>
              <a:t>21</a:t>
            </a:fld>
            <a:endParaRPr lang="en-GB"/>
          </a:p>
        </p:txBody>
      </p:sp>
    </p:spTree>
    <p:extLst>
      <p:ext uri="{BB962C8B-B14F-4D97-AF65-F5344CB8AC3E}">
        <p14:creationId xmlns:p14="http://schemas.microsoft.com/office/powerpoint/2010/main" val="3240925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4" name="Graphic 1" descr="Tag=AccentColor&#10;Flavor=Light&#10;Target=Fill"/>
          <p:cNvSpPr/>
          <p:nvPr/>
        </p:nvSpPr>
        <p:spPr bwMode="auto">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extrusionOk="0">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pPr>
              <a:defRPr/>
            </a:pPr>
            <a:endParaRPr lang="en-US"/>
          </a:p>
        </p:txBody>
      </p:sp>
      <p:sp>
        <p:nvSpPr>
          <p:cNvPr id="5" name="Title 1"/>
          <p:cNvSpPr>
            <a:spLocks noGrp="1"/>
          </p:cNvSpPr>
          <p:nvPr>
            <p:ph type="ctrTitle"/>
          </p:nvPr>
        </p:nvSpPr>
        <p:spPr bwMode="auto">
          <a:xfrm>
            <a:off x="1508759" y="1591056"/>
            <a:ext cx="5705856" cy="3264408"/>
          </a:xfrm>
        </p:spPr>
        <p:txBody>
          <a:bodyPr anchor="b">
            <a:normAutofit/>
          </a:bodyPr>
          <a:lstStyle>
            <a:lvl1pPr algn="l">
              <a:defRPr sz="4800"/>
            </a:lvl1pPr>
          </a:lstStyle>
          <a:p>
            <a:pPr>
              <a:defRPr/>
            </a:pPr>
            <a:r>
              <a:rPr lang="en-US"/>
              <a:t>Click to edit Master title style</a:t>
            </a:r>
          </a:p>
        </p:txBody>
      </p:sp>
      <p:sp>
        <p:nvSpPr>
          <p:cNvPr id="6" name="Subtitle 2"/>
          <p:cNvSpPr>
            <a:spLocks noGrp="1"/>
          </p:cNvSpPr>
          <p:nvPr>
            <p:ph type="subTitle" idx="1"/>
          </p:nvPr>
        </p:nvSpPr>
        <p:spPr bwMode="auto">
          <a:xfrm>
            <a:off x="1524000" y="4928616"/>
            <a:ext cx="5705856" cy="996696"/>
          </a:xfrm>
        </p:spPr>
        <p:txBody>
          <a:bodyPr/>
          <a:lstStyle>
            <a:lvl1pPr marL="0" indent="0" algn="l">
              <a:buNone/>
              <a:defRPr sz="2400" cap="all"/>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p>
        </p:txBody>
      </p:sp>
      <p:sp>
        <p:nvSpPr>
          <p:cNvPr id="7" name="Date Placeholder 3"/>
          <p:cNvSpPr>
            <a:spLocks noGrp="1"/>
          </p:cNvSpPr>
          <p:nvPr>
            <p:ph type="dt" sz="half" idx="10"/>
          </p:nvPr>
        </p:nvSpPr>
        <p:spPr bwMode="auto"/>
        <p:txBody>
          <a:bodyPr/>
          <a:lstStyle/>
          <a:p>
            <a:pPr>
              <a:defRPr/>
            </a:pPr>
            <a:fld id="{3C04E684-10F4-4CC3-A0B9-F03AA7BE37CF}" type="datetimeFigureOut">
              <a:t>6/5/2020</a:t>
            </a:fld>
            <a:endParaRPr lang="en-US"/>
          </a:p>
        </p:txBody>
      </p:sp>
      <p:sp>
        <p:nvSpPr>
          <p:cNvPr id="8" name="Footer Placeholder 4"/>
          <p:cNvSpPr>
            <a:spLocks noGrp="1"/>
          </p:cNvSpPr>
          <p:nvPr>
            <p:ph type="ftr" sz="quarter" idx="11"/>
          </p:nvPr>
        </p:nvSpPr>
        <p:spPr bwMode="auto"/>
        <p:txBody>
          <a:bodyPr/>
          <a:lstStyle/>
          <a:p>
            <a:pPr>
              <a:defRPr/>
            </a:pPr>
            <a:endParaRPr lang="en-US"/>
          </a:p>
        </p:txBody>
      </p:sp>
      <p:sp>
        <p:nvSpPr>
          <p:cNvPr id="9" name="Slide Number Placeholder 5"/>
          <p:cNvSpPr>
            <a:spLocks noGrp="1"/>
          </p:cNvSpPr>
          <p:nvPr>
            <p:ph type="sldNum" sz="quarter" idx="12"/>
          </p:nvPr>
        </p:nvSpPr>
        <p:spPr bwMode="auto"/>
        <p:txBody>
          <a:bodyPr/>
          <a:lstStyle/>
          <a:p>
            <a:pPr>
              <a:defRPr/>
            </a:pPr>
            <a:fld id="{51845F5A-061D-4825-9AE9-D7794091C6CF}" type="slidenum">
              <a:t>‹#›</a:t>
            </a:fld>
            <a:endParaRPr lang="en-US"/>
          </a:p>
        </p:txBody>
      </p:sp>
    </p:spTree>
  </p:cSld>
  <p:clrMapOvr>
    <a:masterClrMapping/>
  </p:clrMapOvr>
  <p:hf/>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4" name="Graphic 1" descr="Tag=AccentColor&#10;Flavor=Light&#10;Target=Fill"/>
          <p:cNvSpPr/>
          <p:nvPr/>
        </p:nvSpPr>
        <p:spPr bwMode="auto">
          <a:xfrm rot="10800000" flipH="1" flipV="1">
            <a:off x="684965" y="1332237"/>
            <a:ext cx="5263732" cy="3841101"/>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extrusionOk="0">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pPr>
              <a:defRPr/>
            </a:pPr>
            <a:endParaRPr lang="en-US"/>
          </a:p>
        </p:txBody>
      </p:sp>
      <p:sp>
        <p:nvSpPr>
          <p:cNvPr id="5" name="Title 1"/>
          <p:cNvSpPr>
            <a:spLocks noGrp="1"/>
          </p:cNvSpPr>
          <p:nvPr>
            <p:ph type="title"/>
          </p:nvPr>
        </p:nvSpPr>
        <p:spPr bwMode="auto">
          <a:xfrm>
            <a:off x="1399032" y="2523744"/>
            <a:ext cx="3831336" cy="1453896"/>
          </a:xfrm>
        </p:spPr>
        <p:txBody>
          <a:bodyPr anchor="b"/>
          <a:lstStyle>
            <a:lvl1pPr algn="ctr">
              <a:defRPr sz="3200"/>
            </a:lvl1pPr>
          </a:lstStyle>
          <a:p>
            <a:pPr>
              <a:defRPr/>
            </a:pPr>
            <a:r>
              <a:rPr lang="en-US"/>
              <a:t>Click to edit Master title style</a:t>
            </a:r>
          </a:p>
        </p:txBody>
      </p:sp>
      <p:sp>
        <p:nvSpPr>
          <p:cNvPr id="6" name="Picture Placeholder 2"/>
          <p:cNvSpPr>
            <a:spLocks noGrp="1"/>
          </p:cNvSpPr>
          <p:nvPr>
            <p:ph type="pic" idx="1"/>
          </p:nvPr>
        </p:nvSpPr>
        <p:spPr bwMode="auto">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endParaRPr/>
          </a:p>
        </p:txBody>
      </p:sp>
      <p:sp>
        <p:nvSpPr>
          <p:cNvPr id="7" name="Text Placeholder 3"/>
          <p:cNvSpPr>
            <a:spLocks noGrp="1"/>
          </p:cNvSpPr>
          <p:nvPr>
            <p:ph type="body" sz="half" idx="2"/>
          </p:nvPr>
        </p:nvSpPr>
        <p:spPr bwMode="auto">
          <a:xfrm>
            <a:off x="1655063" y="4087368"/>
            <a:ext cx="3319272" cy="649224"/>
          </a:xfrm>
        </p:spPr>
        <p:txBody>
          <a:bodyPr>
            <a:noAutofit/>
          </a:bodyPr>
          <a:lstStyle>
            <a:lvl1pPr marL="0" indent="0" algn="ctr">
              <a:buNone/>
              <a:defRPr sz="2000" cap="all"/>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8" name="Date Placeholder 4"/>
          <p:cNvSpPr>
            <a:spLocks noGrp="1"/>
          </p:cNvSpPr>
          <p:nvPr>
            <p:ph type="dt" sz="half" idx="10"/>
          </p:nvPr>
        </p:nvSpPr>
        <p:spPr bwMode="auto"/>
        <p:txBody>
          <a:bodyPr/>
          <a:lstStyle/>
          <a:p>
            <a:pPr>
              <a:defRPr/>
            </a:pPr>
            <a:fld id="{3C04E684-10F4-4CC3-A0B9-F03AA7BE37CF}" type="datetimeFigureOut">
              <a:t>6/5/2020</a:t>
            </a:fld>
            <a:endParaRPr lang="en-US"/>
          </a:p>
        </p:txBody>
      </p:sp>
      <p:sp>
        <p:nvSpPr>
          <p:cNvPr id="9" name="Footer Placeholder 5"/>
          <p:cNvSpPr>
            <a:spLocks noGrp="1"/>
          </p:cNvSpPr>
          <p:nvPr>
            <p:ph type="ftr" sz="quarter" idx="11"/>
          </p:nvPr>
        </p:nvSpPr>
        <p:spPr bwMode="auto"/>
        <p:txBody>
          <a:bodyPr/>
          <a:lstStyle/>
          <a:p>
            <a:pPr>
              <a:defRPr/>
            </a:pPr>
            <a:endParaRPr lang="en-US"/>
          </a:p>
        </p:txBody>
      </p:sp>
      <p:sp>
        <p:nvSpPr>
          <p:cNvPr id="10" name="Slide Number Placeholder 6"/>
          <p:cNvSpPr>
            <a:spLocks noGrp="1"/>
          </p:cNvSpPr>
          <p:nvPr>
            <p:ph type="sldNum" sz="quarter" idx="12"/>
          </p:nvPr>
        </p:nvSpPr>
        <p:spPr bwMode="auto"/>
        <p:txBody>
          <a:bodyPr/>
          <a:lstStyle/>
          <a:p>
            <a:pPr>
              <a:defRPr/>
            </a:pPr>
            <a:fld id="{51845F5A-061D-4825-9AE9-D7794091C6CF}" type="slidenum">
              <a:t>‹#›</a:t>
            </a:fld>
            <a:endParaRPr lang="en-US"/>
          </a:p>
        </p:txBody>
      </p:sp>
    </p:spTree>
  </p:cSld>
  <p:clrMapOvr>
    <a:masterClrMapping/>
  </p:clrMapOvr>
  <p:hf/>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3C04E684-10F4-4CC3-A0B9-F03AA7BE37CF}" type="datetimeFigureOut">
              <a:t>6/5/2020</a:t>
            </a:fld>
            <a:endParaRPr lang="en-US"/>
          </a:p>
        </p:txBody>
      </p:sp>
      <p:sp>
        <p:nvSpPr>
          <p:cNvPr id="7" name="Footer Placeholder 4"/>
          <p:cNvSpPr>
            <a:spLocks noGrp="1"/>
          </p:cNvSpPr>
          <p:nvPr>
            <p:ph type="ftr" sz="quarter" idx="11"/>
          </p:nvPr>
        </p:nvSpPr>
        <p:spPr bwMode="auto"/>
        <p:txBody>
          <a:bodyPr/>
          <a:lstStyle/>
          <a:p>
            <a:pPr>
              <a:defRPr/>
            </a:pPr>
            <a:endParaRPr lang="en-US"/>
          </a:p>
        </p:txBody>
      </p:sp>
      <p:sp>
        <p:nvSpPr>
          <p:cNvPr id="8" name="Slide Number Placeholder 5"/>
          <p:cNvSpPr>
            <a:spLocks noGrp="1"/>
          </p:cNvSpPr>
          <p:nvPr>
            <p:ph type="sldNum" sz="quarter" idx="12"/>
          </p:nvPr>
        </p:nvSpPr>
        <p:spPr bwMode="auto"/>
        <p:txBody>
          <a:bodyPr/>
          <a:lstStyle/>
          <a:p>
            <a:pPr>
              <a:defRPr/>
            </a:pPr>
            <a:fld id="{51845F5A-061D-4825-9AE9-D7794091C6CF}" type="slidenum">
              <a:t>‹#›</a:t>
            </a:fld>
            <a:endParaRPr lang="en-US"/>
          </a:p>
        </p:txBody>
      </p:sp>
    </p:spTree>
  </p:cSld>
  <p:clrMapOvr>
    <a:masterClrMapping/>
  </p:clrMapOvr>
  <p:hf/>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8724900" y="365125"/>
            <a:ext cx="2628900" cy="5811838"/>
          </a:xfrm>
        </p:spPr>
        <p:txBody>
          <a:bodyPr vert="eaVert"/>
          <a:lstStyle/>
          <a:p>
            <a:pPr>
              <a:defRPr/>
            </a:pPr>
            <a:r>
              <a:rPr lang="en-US"/>
              <a:t>Click to edit Master title style</a:t>
            </a:r>
            <a:endParaRPr/>
          </a:p>
        </p:txBody>
      </p:sp>
      <p:sp>
        <p:nvSpPr>
          <p:cNvPr id="5" name="Vertical Text Placeholder 2"/>
          <p:cNvSpPr>
            <a:spLocks noGrp="1"/>
          </p:cNvSpPr>
          <p:nvPr>
            <p:ph type="body" orient="vert" idx="1"/>
          </p:nvPr>
        </p:nvSpPr>
        <p:spPr bwMode="auto">
          <a:xfrm>
            <a:off x="838200" y="365125"/>
            <a:ext cx="7734300" cy="5811838"/>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3C04E684-10F4-4CC3-A0B9-F03AA7BE37CF}" type="datetimeFigureOut">
              <a:t>6/5/2020</a:t>
            </a:fld>
            <a:endParaRPr lang="en-US"/>
          </a:p>
        </p:txBody>
      </p:sp>
      <p:sp>
        <p:nvSpPr>
          <p:cNvPr id="7" name="Footer Placeholder 4"/>
          <p:cNvSpPr>
            <a:spLocks noGrp="1"/>
          </p:cNvSpPr>
          <p:nvPr>
            <p:ph type="ftr" sz="quarter" idx="11"/>
          </p:nvPr>
        </p:nvSpPr>
        <p:spPr bwMode="auto"/>
        <p:txBody>
          <a:bodyPr/>
          <a:lstStyle/>
          <a:p>
            <a:pPr>
              <a:defRPr/>
            </a:pPr>
            <a:endParaRPr lang="en-US"/>
          </a:p>
        </p:txBody>
      </p:sp>
      <p:sp>
        <p:nvSpPr>
          <p:cNvPr id="8" name="Slide Number Placeholder 5"/>
          <p:cNvSpPr>
            <a:spLocks noGrp="1"/>
          </p:cNvSpPr>
          <p:nvPr>
            <p:ph type="sldNum" sz="quarter" idx="12"/>
          </p:nvPr>
        </p:nvSpPr>
        <p:spPr bwMode="auto"/>
        <p:txBody>
          <a:bodyPr/>
          <a:lstStyle/>
          <a:p>
            <a:pPr>
              <a:defRPr/>
            </a:pPr>
            <a:fld id="{51845F5A-061D-4825-9AE9-D7794091C6CF}" type="slidenum">
              <a:t>‹#›</a:t>
            </a:fld>
            <a:endParaRPr lang="en-US"/>
          </a:p>
        </p:txBody>
      </p:sp>
    </p:spTree>
  </p:cSld>
  <p:clrMapOvr>
    <a:masterClrMapping/>
  </p:clrMapOvr>
  <p:hf/>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4" name="Freeform: Shape 6" descr="Tag=AccentColor&#10;Flavor=Light&#10;Target=Fill"/>
          <p:cNvSpPr/>
          <p:nvPr/>
        </p:nvSpPr>
        <p:spPr bwMode="auto">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a:defRPr/>
            </a:pPr>
            <a:endParaRPr lang="en-US"/>
          </a:p>
        </p:txBody>
      </p:sp>
      <p:sp>
        <p:nvSpPr>
          <p:cNvPr id="5" name="Title 1"/>
          <p:cNvSpPr>
            <a:spLocks noGrp="1"/>
          </p:cNvSpPr>
          <p:nvPr>
            <p:ph type="title"/>
          </p:nvPr>
        </p:nvSpPr>
        <p:spPr bwMode="auto"/>
        <p:txBody>
          <a:bodyPr>
            <a:normAutofit/>
          </a:bodyPr>
          <a:lstStyle>
            <a:lvl1pPr>
              <a:defRPr sz="4000"/>
            </a:lvl1pPr>
          </a:lstStyle>
          <a:p>
            <a:pPr>
              <a:defRPr/>
            </a:pPr>
            <a:r>
              <a:rPr lang="en-US"/>
              <a:t>Click to edit Master title style</a:t>
            </a:r>
          </a:p>
        </p:txBody>
      </p:sp>
      <p:sp>
        <p:nvSpPr>
          <p:cNvPr id="6" name="Content Placeholder 2"/>
          <p:cNvSpPr>
            <a:spLocks noGrp="1"/>
          </p:cNvSpPr>
          <p:nvPr>
            <p:ph idx="1"/>
          </p:nvPr>
        </p:nvSpPr>
        <p:spPr bwMode="auto">
          <a:xfrm>
            <a:off x="838200" y="2011680"/>
            <a:ext cx="10515600" cy="4160519"/>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7" name="Date Placeholder 3"/>
          <p:cNvSpPr>
            <a:spLocks noGrp="1"/>
          </p:cNvSpPr>
          <p:nvPr>
            <p:ph type="dt" sz="half" idx="10"/>
          </p:nvPr>
        </p:nvSpPr>
        <p:spPr bwMode="auto"/>
        <p:txBody>
          <a:bodyPr/>
          <a:lstStyle/>
          <a:p>
            <a:pPr>
              <a:defRPr/>
            </a:pPr>
            <a:fld id="{3C04E684-10F4-4CC3-A0B9-F03AA7BE37CF}" type="datetimeFigureOut">
              <a:t>6/5/2020</a:t>
            </a:fld>
            <a:endParaRPr lang="en-US"/>
          </a:p>
        </p:txBody>
      </p:sp>
      <p:sp>
        <p:nvSpPr>
          <p:cNvPr id="8" name="Footer Placeholder 4"/>
          <p:cNvSpPr>
            <a:spLocks noGrp="1"/>
          </p:cNvSpPr>
          <p:nvPr>
            <p:ph type="ftr" sz="quarter" idx="11"/>
          </p:nvPr>
        </p:nvSpPr>
        <p:spPr bwMode="auto"/>
        <p:txBody>
          <a:bodyPr/>
          <a:lstStyle/>
          <a:p>
            <a:pPr>
              <a:defRPr/>
            </a:pPr>
            <a:endParaRPr lang="en-US"/>
          </a:p>
        </p:txBody>
      </p:sp>
      <p:sp>
        <p:nvSpPr>
          <p:cNvPr id="9" name="Slide Number Placeholder 5"/>
          <p:cNvSpPr>
            <a:spLocks noGrp="1"/>
          </p:cNvSpPr>
          <p:nvPr>
            <p:ph type="sldNum" sz="quarter" idx="12"/>
          </p:nvPr>
        </p:nvSpPr>
        <p:spPr bwMode="auto"/>
        <p:txBody>
          <a:bodyPr/>
          <a:lstStyle/>
          <a:p>
            <a:pPr>
              <a:defRPr/>
            </a:pPr>
            <a:fld id="{51845F5A-061D-4825-9AE9-D7794091C6CF}" type="slidenum">
              <a:t>‹#›</a:t>
            </a:fld>
            <a:endParaRPr lang="en-US"/>
          </a:p>
        </p:txBody>
      </p:sp>
    </p:spTree>
  </p:cSld>
  <p:clrMapOvr>
    <a:masterClrMapping/>
  </p:clrMapOvr>
  <p:hf/>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4" name="Graphic 9" descr="Tag=AccentColor&#10;Flavor=Light&#10;Target=Fill"/>
          <p:cNvSpPr/>
          <p:nvPr/>
        </p:nvSpPr>
        <p:spPr bwMode="auto">
          <a:xfrm>
            <a:off x="7209816" y="0"/>
            <a:ext cx="4143983"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extrusionOk="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a:defRPr/>
            </a:pPr>
            <a:endParaRPr lang="en-US"/>
          </a:p>
        </p:txBody>
      </p:sp>
      <p:sp>
        <p:nvSpPr>
          <p:cNvPr id="5" name="Title 1"/>
          <p:cNvSpPr>
            <a:spLocks noGrp="1"/>
          </p:cNvSpPr>
          <p:nvPr>
            <p:ph type="title"/>
          </p:nvPr>
        </p:nvSpPr>
        <p:spPr bwMode="auto">
          <a:xfrm>
            <a:off x="831850" y="1078991"/>
            <a:ext cx="5266944" cy="3136392"/>
          </a:xfrm>
        </p:spPr>
        <p:txBody>
          <a:bodyPr anchor="b">
            <a:normAutofit/>
          </a:bodyPr>
          <a:lstStyle>
            <a:lvl1pPr>
              <a:defRPr sz="4800"/>
            </a:lvl1pPr>
          </a:lstStyle>
          <a:p>
            <a:pPr>
              <a:defRPr/>
            </a:pPr>
            <a:r>
              <a:rPr lang="en-US"/>
              <a:t>Click to edit Master title style</a:t>
            </a:r>
          </a:p>
        </p:txBody>
      </p:sp>
      <p:sp>
        <p:nvSpPr>
          <p:cNvPr id="6" name="Text Placeholder 2"/>
          <p:cNvSpPr>
            <a:spLocks noGrp="1"/>
          </p:cNvSpPr>
          <p:nvPr>
            <p:ph type="body" idx="1"/>
          </p:nvPr>
        </p:nvSpPr>
        <p:spPr bwMode="auto">
          <a:xfrm>
            <a:off x="831850" y="4279392"/>
            <a:ext cx="5266944" cy="1500187"/>
          </a:xfrm>
        </p:spPr>
        <p:txBody>
          <a:bodyPr/>
          <a:lstStyle>
            <a:lvl1pPr marL="0" indent="0">
              <a:buNone/>
              <a:defRPr sz="2400" cap="all">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Click to edit Master text styles</a:t>
            </a:r>
            <a:endParaRPr/>
          </a:p>
        </p:txBody>
      </p:sp>
      <p:sp>
        <p:nvSpPr>
          <p:cNvPr id="7" name="Date Placeholder 3"/>
          <p:cNvSpPr>
            <a:spLocks noGrp="1"/>
          </p:cNvSpPr>
          <p:nvPr>
            <p:ph type="dt" sz="half" idx="10"/>
          </p:nvPr>
        </p:nvSpPr>
        <p:spPr bwMode="auto"/>
        <p:txBody>
          <a:bodyPr/>
          <a:lstStyle/>
          <a:p>
            <a:pPr>
              <a:defRPr/>
            </a:pPr>
            <a:fld id="{3C04E684-10F4-4CC3-A0B9-F03AA7BE37CF}" type="datetimeFigureOut">
              <a:t>6/5/2020</a:t>
            </a:fld>
            <a:endParaRPr lang="en-US"/>
          </a:p>
        </p:txBody>
      </p:sp>
      <p:sp>
        <p:nvSpPr>
          <p:cNvPr id="8" name="Footer Placeholder 4"/>
          <p:cNvSpPr>
            <a:spLocks noGrp="1"/>
          </p:cNvSpPr>
          <p:nvPr>
            <p:ph type="ftr" sz="quarter" idx="11"/>
          </p:nvPr>
        </p:nvSpPr>
        <p:spPr bwMode="auto"/>
        <p:txBody>
          <a:bodyPr/>
          <a:lstStyle/>
          <a:p>
            <a:pPr>
              <a:defRPr/>
            </a:pPr>
            <a:endParaRPr lang="en-US"/>
          </a:p>
        </p:txBody>
      </p:sp>
      <p:sp>
        <p:nvSpPr>
          <p:cNvPr id="9" name="Slide Number Placeholder 5"/>
          <p:cNvSpPr>
            <a:spLocks noGrp="1"/>
          </p:cNvSpPr>
          <p:nvPr>
            <p:ph type="sldNum" sz="quarter" idx="12"/>
          </p:nvPr>
        </p:nvSpPr>
        <p:spPr bwMode="auto"/>
        <p:txBody>
          <a:bodyPr/>
          <a:lstStyle/>
          <a:p>
            <a:pPr>
              <a:defRPr/>
            </a:pPr>
            <a:fld id="{51845F5A-061D-4825-9AE9-D7794091C6CF}" type="slidenum">
              <a:t>‹#›</a:t>
            </a:fld>
            <a:endParaRPr lang="en-US"/>
          </a:p>
        </p:txBody>
      </p:sp>
    </p:spTree>
  </p:cSld>
  <p:clrMapOvr>
    <a:masterClrMapping/>
  </p:clrMapOvr>
  <p:hf/>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4" name="Freeform: Shape 7" descr="Tag=AccentColor&#10;Flavor=Light&#10;Target=Fill"/>
          <p:cNvSpPr/>
          <p:nvPr/>
        </p:nvSpPr>
        <p:spPr bwMode="auto">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a:defRPr/>
            </a:pPr>
            <a:endParaRPr lang="en-US"/>
          </a:p>
        </p:txBody>
      </p:sp>
      <p:sp>
        <p:nvSpPr>
          <p:cNvPr id="5" name="Title 1"/>
          <p:cNvSpPr>
            <a:spLocks noGrp="1"/>
          </p:cNvSpPr>
          <p:nvPr>
            <p:ph type="title"/>
          </p:nvPr>
        </p:nvSpPr>
        <p:spPr bwMode="auto"/>
        <p:txBody>
          <a:bodyPr>
            <a:normAutofit/>
          </a:bodyPr>
          <a:lstStyle>
            <a:lvl1pPr>
              <a:defRPr sz="4000"/>
            </a:lvl1pPr>
          </a:lstStyle>
          <a:p>
            <a:pPr>
              <a:defRPr/>
            </a:pPr>
            <a:r>
              <a:rPr lang="en-US"/>
              <a:t>Click to edit Master title style</a:t>
            </a:r>
          </a:p>
        </p:txBody>
      </p:sp>
      <p:sp>
        <p:nvSpPr>
          <p:cNvPr id="6" name="Content Placeholder 2"/>
          <p:cNvSpPr>
            <a:spLocks noGrp="1"/>
          </p:cNvSpPr>
          <p:nvPr>
            <p:ph sz="half" idx="1"/>
          </p:nvPr>
        </p:nvSpPr>
        <p:spPr bwMode="auto">
          <a:xfrm>
            <a:off x="838200" y="2011680"/>
            <a:ext cx="4937760" cy="4160519"/>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7" name="Content Placeholder 3"/>
          <p:cNvSpPr>
            <a:spLocks noGrp="1"/>
          </p:cNvSpPr>
          <p:nvPr>
            <p:ph sz="half" idx="2"/>
          </p:nvPr>
        </p:nvSpPr>
        <p:spPr bwMode="auto">
          <a:xfrm>
            <a:off x="6419088" y="2011680"/>
            <a:ext cx="4937760" cy="4160519"/>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8" name="Date Placeholder 4"/>
          <p:cNvSpPr>
            <a:spLocks noGrp="1"/>
          </p:cNvSpPr>
          <p:nvPr>
            <p:ph type="dt" sz="half" idx="10"/>
          </p:nvPr>
        </p:nvSpPr>
        <p:spPr bwMode="auto"/>
        <p:txBody>
          <a:bodyPr/>
          <a:lstStyle/>
          <a:p>
            <a:pPr>
              <a:defRPr/>
            </a:pPr>
            <a:fld id="{3C04E684-10F4-4CC3-A0B9-F03AA7BE37CF}" type="datetimeFigureOut">
              <a:t>6/5/2020</a:t>
            </a:fld>
            <a:endParaRPr lang="en-US"/>
          </a:p>
        </p:txBody>
      </p:sp>
      <p:sp>
        <p:nvSpPr>
          <p:cNvPr id="9" name="Footer Placeholder 5"/>
          <p:cNvSpPr>
            <a:spLocks noGrp="1"/>
          </p:cNvSpPr>
          <p:nvPr>
            <p:ph type="ftr" sz="quarter" idx="11"/>
          </p:nvPr>
        </p:nvSpPr>
        <p:spPr bwMode="auto"/>
        <p:txBody>
          <a:bodyPr/>
          <a:lstStyle/>
          <a:p>
            <a:pPr>
              <a:defRPr/>
            </a:pPr>
            <a:endParaRPr lang="en-US"/>
          </a:p>
        </p:txBody>
      </p:sp>
      <p:sp>
        <p:nvSpPr>
          <p:cNvPr id="10" name="Slide Number Placeholder 6"/>
          <p:cNvSpPr>
            <a:spLocks noGrp="1"/>
          </p:cNvSpPr>
          <p:nvPr>
            <p:ph type="sldNum" sz="quarter" idx="12"/>
          </p:nvPr>
        </p:nvSpPr>
        <p:spPr bwMode="auto"/>
        <p:txBody>
          <a:bodyPr/>
          <a:lstStyle/>
          <a:p>
            <a:pPr>
              <a:defRPr/>
            </a:pPr>
            <a:fld id="{51845F5A-061D-4825-9AE9-D7794091C6CF}" type="slidenum">
              <a:t>‹#›</a:t>
            </a:fld>
            <a:endParaRPr lang="en-US"/>
          </a:p>
        </p:txBody>
      </p:sp>
    </p:spTree>
  </p:cSld>
  <p:clrMapOvr>
    <a:masterClrMapping/>
  </p:clrMapOvr>
  <p:hf/>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4" name="Freeform: Shape 9" descr="Tag=AccentColor&#10;Flavor=Light&#10;Target=Fill"/>
          <p:cNvSpPr/>
          <p:nvPr/>
        </p:nvSpPr>
        <p:spPr bwMode="auto">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extrusionOk="0">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a:defRPr/>
            </a:pPr>
            <a:endParaRPr lang="en-US"/>
          </a:p>
        </p:txBody>
      </p:sp>
      <p:sp>
        <p:nvSpPr>
          <p:cNvPr id="5" name="Title 1"/>
          <p:cNvSpPr>
            <a:spLocks noGrp="1"/>
          </p:cNvSpPr>
          <p:nvPr>
            <p:ph type="title"/>
          </p:nvPr>
        </p:nvSpPr>
        <p:spPr bwMode="auto">
          <a:xfrm>
            <a:off x="839788" y="365125"/>
            <a:ext cx="10515600" cy="1325563"/>
          </a:xfrm>
        </p:spPr>
        <p:txBody>
          <a:bodyPr>
            <a:normAutofit/>
          </a:bodyPr>
          <a:lstStyle>
            <a:lvl1pPr>
              <a:defRPr sz="4000"/>
            </a:lvl1pPr>
          </a:lstStyle>
          <a:p>
            <a:pPr>
              <a:defRPr/>
            </a:pPr>
            <a:r>
              <a:rPr lang="en-US"/>
              <a:t>Click to edit Master title style</a:t>
            </a:r>
          </a:p>
        </p:txBody>
      </p:sp>
      <p:sp>
        <p:nvSpPr>
          <p:cNvPr id="6" name="Text Placeholder 2"/>
          <p:cNvSpPr>
            <a:spLocks noGrp="1"/>
          </p:cNvSpPr>
          <p:nvPr>
            <p:ph type="body" idx="1"/>
          </p:nvPr>
        </p:nvSpPr>
        <p:spPr bwMode="auto">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7" name="Content Placeholder 3"/>
          <p:cNvSpPr>
            <a:spLocks noGrp="1"/>
          </p:cNvSpPr>
          <p:nvPr>
            <p:ph sz="half" idx="2"/>
          </p:nvPr>
        </p:nvSpPr>
        <p:spPr bwMode="auto">
          <a:xfrm>
            <a:off x="839788" y="3127248"/>
            <a:ext cx="4937760" cy="3063240"/>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8" name="Text Placeholder 4"/>
          <p:cNvSpPr>
            <a:spLocks noGrp="1"/>
          </p:cNvSpPr>
          <p:nvPr>
            <p:ph type="body" sz="quarter" idx="3"/>
          </p:nvPr>
        </p:nvSpPr>
        <p:spPr bwMode="auto">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9" name="Content Placeholder 5"/>
          <p:cNvSpPr>
            <a:spLocks noGrp="1"/>
          </p:cNvSpPr>
          <p:nvPr>
            <p:ph sz="quarter" idx="4"/>
          </p:nvPr>
        </p:nvSpPr>
        <p:spPr bwMode="auto">
          <a:xfrm>
            <a:off x="6419088" y="3127248"/>
            <a:ext cx="4937760" cy="3063240"/>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10" name="Date Placeholder 6"/>
          <p:cNvSpPr>
            <a:spLocks noGrp="1"/>
          </p:cNvSpPr>
          <p:nvPr>
            <p:ph type="dt" sz="half" idx="10"/>
          </p:nvPr>
        </p:nvSpPr>
        <p:spPr bwMode="auto"/>
        <p:txBody>
          <a:bodyPr/>
          <a:lstStyle/>
          <a:p>
            <a:pPr>
              <a:defRPr/>
            </a:pPr>
            <a:fld id="{3C04E684-10F4-4CC3-A0B9-F03AA7BE37CF}" type="datetimeFigureOut">
              <a:t>6/5/2020</a:t>
            </a:fld>
            <a:endParaRPr lang="en-US"/>
          </a:p>
        </p:txBody>
      </p:sp>
      <p:sp>
        <p:nvSpPr>
          <p:cNvPr id="11" name="Footer Placeholder 7"/>
          <p:cNvSpPr>
            <a:spLocks noGrp="1"/>
          </p:cNvSpPr>
          <p:nvPr>
            <p:ph type="ftr" sz="quarter" idx="11"/>
          </p:nvPr>
        </p:nvSpPr>
        <p:spPr bwMode="auto"/>
        <p:txBody>
          <a:bodyPr/>
          <a:lstStyle/>
          <a:p>
            <a:pPr>
              <a:defRPr/>
            </a:pPr>
            <a:endParaRPr lang="en-US"/>
          </a:p>
        </p:txBody>
      </p:sp>
      <p:sp>
        <p:nvSpPr>
          <p:cNvPr id="12" name="Slide Number Placeholder 8"/>
          <p:cNvSpPr>
            <a:spLocks noGrp="1"/>
          </p:cNvSpPr>
          <p:nvPr>
            <p:ph type="sldNum" sz="quarter" idx="12"/>
          </p:nvPr>
        </p:nvSpPr>
        <p:spPr bwMode="auto"/>
        <p:txBody>
          <a:bodyPr/>
          <a:lstStyle/>
          <a:p>
            <a:pPr>
              <a:defRPr/>
            </a:pPr>
            <a:fld id="{51845F5A-061D-4825-9AE9-D7794091C6CF}" type="slidenum">
              <a:t>‹#›</a:t>
            </a:fld>
            <a:endParaRPr lang="en-US"/>
          </a:p>
        </p:txBody>
      </p:sp>
    </p:spTree>
  </p:cSld>
  <p:clrMapOvr>
    <a:masterClrMapping/>
  </p:clrMapOvr>
  <p:hf/>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Graphic 1" descr="Tag=AccentColor&#10;Flavor=Light&#10;Target=Fill"/>
          <p:cNvSpPr/>
          <p:nvPr/>
        </p:nvSpPr>
        <p:spPr bwMode="auto">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extrusionOk="0">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pPr>
              <a:defRPr/>
            </a:pPr>
            <a:endParaRPr lang="en-US"/>
          </a:p>
        </p:txBody>
      </p:sp>
      <p:sp>
        <p:nvSpPr>
          <p:cNvPr id="5" name="Title 1"/>
          <p:cNvSpPr>
            <a:spLocks noGrp="1"/>
          </p:cNvSpPr>
          <p:nvPr>
            <p:ph type="title"/>
          </p:nvPr>
        </p:nvSpPr>
        <p:spPr bwMode="auto">
          <a:xfrm>
            <a:off x="2843784" y="1572768"/>
            <a:ext cx="6501384" cy="4096512"/>
          </a:xfrm>
        </p:spPr>
        <p:txBody>
          <a:bodyPr>
            <a:normAutofit/>
          </a:bodyPr>
          <a:lstStyle>
            <a:lvl1pPr algn="ctr">
              <a:defRPr sz="4000"/>
            </a:lvl1pPr>
          </a:lstStyle>
          <a:p>
            <a:pPr>
              <a:defRPr/>
            </a:pPr>
            <a:r>
              <a:rPr lang="en-US"/>
              <a:t>Click to edit Master title style</a:t>
            </a:r>
          </a:p>
        </p:txBody>
      </p:sp>
      <p:sp>
        <p:nvSpPr>
          <p:cNvPr id="6" name="Date Placeholder 2"/>
          <p:cNvSpPr>
            <a:spLocks noGrp="1"/>
          </p:cNvSpPr>
          <p:nvPr>
            <p:ph type="dt" sz="half" idx="10"/>
          </p:nvPr>
        </p:nvSpPr>
        <p:spPr bwMode="auto"/>
        <p:txBody>
          <a:bodyPr/>
          <a:lstStyle/>
          <a:p>
            <a:pPr>
              <a:defRPr/>
            </a:pPr>
            <a:fld id="{3C04E684-10F4-4CC3-A0B9-F03AA7BE37CF}" type="datetimeFigureOut">
              <a:t>6/5/2020</a:t>
            </a:fld>
            <a:endParaRPr lang="en-US"/>
          </a:p>
        </p:txBody>
      </p:sp>
      <p:sp>
        <p:nvSpPr>
          <p:cNvPr id="7" name="Footer Placeholder 3"/>
          <p:cNvSpPr>
            <a:spLocks noGrp="1"/>
          </p:cNvSpPr>
          <p:nvPr>
            <p:ph type="ftr" sz="quarter" idx="11"/>
          </p:nvPr>
        </p:nvSpPr>
        <p:spPr bwMode="auto"/>
        <p:txBody>
          <a:bodyPr/>
          <a:lstStyle/>
          <a:p>
            <a:pPr>
              <a:defRPr/>
            </a:pPr>
            <a:endParaRPr lang="en-US"/>
          </a:p>
        </p:txBody>
      </p:sp>
      <p:sp>
        <p:nvSpPr>
          <p:cNvPr id="8" name="Slide Number Placeholder 4"/>
          <p:cNvSpPr>
            <a:spLocks noGrp="1"/>
          </p:cNvSpPr>
          <p:nvPr>
            <p:ph type="sldNum" sz="quarter" idx="12"/>
          </p:nvPr>
        </p:nvSpPr>
        <p:spPr bwMode="auto"/>
        <p:txBody>
          <a:bodyPr/>
          <a:lstStyle/>
          <a:p>
            <a:pPr>
              <a:defRPr/>
            </a:pPr>
            <a:fld id="{51845F5A-061D-4825-9AE9-D7794091C6CF}" type="slidenum">
              <a:t>‹#›</a:t>
            </a:fld>
            <a:endParaRPr lang="en-US"/>
          </a:p>
        </p:txBody>
      </p:sp>
    </p:spTree>
  </p:cSld>
  <p:clrMapOvr>
    <a:masterClrMapping/>
  </p:clrMapOvr>
  <p:hf/>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1">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3C04E684-10F4-4CC3-A0B9-F03AA7BE37CF}" type="datetimeFigureOut">
              <a:t>6/5/2020</a:t>
            </a:fld>
            <a:endParaRPr lang="en-US"/>
          </a:p>
        </p:txBody>
      </p:sp>
      <p:sp>
        <p:nvSpPr>
          <p:cNvPr id="5" name="Footer Placeholder 2"/>
          <p:cNvSpPr>
            <a:spLocks noGrp="1"/>
          </p:cNvSpPr>
          <p:nvPr>
            <p:ph type="ftr" sz="quarter" idx="11"/>
          </p:nvPr>
        </p:nvSpPr>
        <p:spPr bwMode="auto"/>
        <p:txBody>
          <a:bodyPr/>
          <a:lstStyle/>
          <a:p>
            <a:pPr>
              <a:defRPr/>
            </a:pPr>
            <a:endParaRPr lang="en-US"/>
          </a:p>
        </p:txBody>
      </p:sp>
      <p:sp>
        <p:nvSpPr>
          <p:cNvPr id="6" name="Slide Number Placeholder 3"/>
          <p:cNvSpPr>
            <a:spLocks noGrp="1"/>
          </p:cNvSpPr>
          <p:nvPr>
            <p:ph type="sldNum" sz="quarter" idx="12"/>
          </p:nvPr>
        </p:nvSpPr>
        <p:spPr bwMode="auto"/>
        <p:txBody>
          <a:bodyPr/>
          <a:lstStyle/>
          <a:p>
            <a:pPr>
              <a:defRPr/>
            </a:pPr>
            <a:fld id="{51845F5A-061D-4825-9AE9-D7794091C6CF}" type="slidenum">
              <a:t>‹#›</a:t>
            </a:fld>
            <a:endParaRPr lang="en-US"/>
          </a:p>
        </p:txBody>
      </p:sp>
    </p:spTree>
  </p:cSld>
  <p:clrMapOvr>
    <a:masterClrMapping/>
  </p:clrMapOvr>
  <p:hf/>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2">
    <p:spTree>
      <p:nvGrpSpPr>
        <p:cNvPr id="1" name=""/>
        <p:cNvGrpSpPr/>
        <p:nvPr/>
      </p:nvGrpSpPr>
      <p:grpSpPr bwMode="auto">
        <a:xfrm>
          <a:off x="0" y="0"/>
          <a:ext cx="0" cy="0"/>
          <a:chOff x="0" y="0"/>
          <a:chExt cx="0" cy="0"/>
        </a:xfrm>
      </p:grpSpPr>
      <p:sp>
        <p:nvSpPr>
          <p:cNvPr id="4" name="Freeform: Shape 5" descr="Mask ID=&#10;Mask position=bottom, center&#10;Mask family= brushstroke, landscape, wide"/>
          <p:cNvSpPr/>
          <p:nvPr/>
        </p:nvSpPr>
        <p:spPr bwMode="auto">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extrusionOk="0">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pPr>
              <a:defRPr/>
            </a:pPr>
            <a:endParaRPr lang="en-US"/>
          </a:p>
        </p:txBody>
      </p:sp>
      <p:sp>
        <p:nvSpPr>
          <p:cNvPr id="5" name="Date Placeholder 1"/>
          <p:cNvSpPr>
            <a:spLocks noGrp="1"/>
          </p:cNvSpPr>
          <p:nvPr>
            <p:ph type="dt" sz="half" idx="10"/>
          </p:nvPr>
        </p:nvSpPr>
        <p:spPr bwMode="auto"/>
        <p:txBody>
          <a:bodyPr/>
          <a:lstStyle/>
          <a:p>
            <a:pPr>
              <a:defRPr/>
            </a:pPr>
            <a:fld id="{3C04E684-10F4-4CC3-A0B9-F03AA7BE37CF}" type="datetimeFigureOut">
              <a:t>6/5/2020</a:t>
            </a:fld>
            <a:endParaRPr lang="en-US"/>
          </a:p>
        </p:txBody>
      </p:sp>
      <p:sp>
        <p:nvSpPr>
          <p:cNvPr id="6" name="Footer Placeholder 2"/>
          <p:cNvSpPr>
            <a:spLocks noGrp="1"/>
          </p:cNvSpPr>
          <p:nvPr>
            <p:ph type="ftr" sz="quarter" idx="11"/>
          </p:nvPr>
        </p:nvSpPr>
        <p:spPr bwMode="auto"/>
        <p:txBody>
          <a:bodyPr/>
          <a:lstStyle/>
          <a:p>
            <a:pPr>
              <a:defRPr/>
            </a:pPr>
            <a:endParaRPr lang="en-US"/>
          </a:p>
        </p:txBody>
      </p:sp>
      <p:sp>
        <p:nvSpPr>
          <p:cNvPr id="7" name="Slide Number Placeholder 3"/>
          <p:cNvSpPr>
            <a:spLocks noGrp="1"/>
          </p:cNvSpPr>
          <p:nvPr>
            <p:ph type="sldNum" sz="quarter" idx="12"/>
          </p:nvPr>
        </p:nvSpPr>
        <p:spPr bwMode="auto"/>
        <p:txBody>
          <a:bodyPr/>
          <a:lstStyle/>
          <a:p>
            <a:pPr>
              <a:defRPr/>
            </a:pPr>
            <a:fld id="{51845F5A-061D-4825-9AE9-D7794091C6CF}" type="slidenum">
              <a:t>‹#›</a:t>
            </a:fld>
            <a:endParaRPr lang="en-US"/>
          </a:p>
        </p:txBody>
      </p:sp>
    </p:spTree>
  </p:cSld>
  <p:clrMapOvr>
    <a:masterClrMapping/>
  </p:clrMapOvr>
  <p:hf/>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4" name="Freeform: Shape 7" descr="Tag=AccentColor&#10;Flavor=Light&#10;Target=Fill"/>
          <p:cNvSpPr/>
          <p:nvPr/>
        </p:nvSpPr>
        <p:spPr bwMode="auto">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extrusionOk="0">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a:defRPr/>
            </a:pPr>
            <a:endParaRPr lang="en-US">
              <a:solidFill>
                <a:schemeClr val="tx1"/>
              </a:solidFill>
            </a:endParaRPr>
          </a:p>
        </p:txBody>
      </p:sp>
      <p:sp>
        <p:nvSpPr>
          <p:cNvPr id="5" name="Title 1"/>
          <p:cNvSpPr>
            <a:spLocks noGrp="1"/>
          </p:cNvSpPr>
          <p:nvPr>
            <p:ph type="title"/>
          </p:nvPr>
        </p:nvSpPr>
        <p:spPr bwMode="auto">
          <a:xfrm>
            <a:off x="839788" y="640080"/>
            <a:ext cx="3886200" cy="2953512"/>
          </a:xfrm>
        </p:spPr>
        <p:txBody>
          <a:bodyPr anchor="b"/>
          <a:lstStyle>
            <a:lvl1pPr>
              <a:defRPr sz="3200"/>
            </a:lvl1pPr>
          </a:lstStyle>
          <a:p>
            <a:pPr>
              <a:defRPr/>
            </a:pPr>
            <a:r>
              <a:rPr lang="en-US"/>
              <a:t>Click to edit Master title style</a:t>
            </a:r>
          </a:p>
        </p:txBody>
      </p:sp>
      <p:sp>
        <p:nvSpPr>
          <p:cNvPr id="6" name="Content Placeholder 2"/>
          <p:cNvSpPr>
            <a:spLocks noGrp="1"/>
          </p:cNvSpPr>
          <p:nvPr>
            <p:ph idx="1"/>
          </p:nvPr>
        </p:nvSpPr>
        <p:spPr bwMode="auto">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7" name="Text Placeholder 3"/>
          <p:cNvSpPr>
            <a:spLocks noGrp="1"/>
          </p:cNvSpPr>
          <p:nvPr>
            <p:ph type="body" sz="half" idx="2"/>
          </p:nvPr>
        </p:nvSpPr>
        <p:spPr bwMode="auto">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8" name="Date Placeholder 4"/>
          <p:cNvSpPr>
            <a:spLocks noGrp="1"/>
          </p:cNvSpPr>
          <p:nvPr>
            <p:ph type="dt" sz="half" idx="10"/>
          </p:nvPr>
        </p:nvSpPr>
        <p:spPr bwMode="auto"/>
        <p:txBody>
          <a:bodyPr/>
          <a:lstStyle/>
          <a:p>
            <a:pPr>
              <a:defRPr/>
            </a:pPr>
            <a:fld id="{3C04E684-10F4-4CC3-A0B9-F03AA7BE37CF}" type="datetimeFigureOut">
              <a:t>6/5/2020</a:t>
            </a:fld>
            <a:endParaRPr lang="en-US"/>
          </a:p>
        </p:txBody>
      </p:sp>
      <p:sp>
        <p:nvSpPr>
          <p:cNvPr id="9" name="Footer Placeholder 5"/>
          <p:cNvSpPr>
            <a:spLocks noGrp="1"/>
          </p:cNvSpPr>
          <p:nvPr>
            <p:ph type="ftr" sz="quarter" idx="11"/>
          </p:nvPr>
        </p:nvSpPr>
        <p:spPr bwMode="auto"/>
        <p:txBody>
          <a:bodyPr/>
          <a:lstStyle>
            <a:lvl1pPr algn="l">
              <a:defRPr/>
            </a:lvl1pPr>
          </a:lstStyle>
          <a:p>
            <a:pPr>
              <a:defRPr/>
            </a:pPr>
            <a:endParaRPr lang="en-US"/>
          </a:p>
        </p:txBody>
      </p:sp>
      <p:sp>
        <p:nvSpPr>
          <p:cNvPr id="10" name="Slide Number Placeholder 6"/>
          <p:cNvSpPr>
            <a:spLocks noGrp="1"/>
          </p:cNvSpPr>
          <p:nvPr>
            <p:ph type="sldNum" sz="quarter" idx="12"/>
          </p:nvPr>
        </p:nvSpPr>
        <p:spPr bwMode="auto"/>
        <p:txBody>
          <a:bodyPr/>
          <a:lstStyle/>
          <a:p>
            <a:pPr>
              <a:defRPr/>
            </a:pPr>
            <a:fld id="{51845F5A-061D-4825-9AE9-D7794091C6CF}" type="slidenum">
              <a:t>‹#›</a:t>
            </a:fld>
            <a:endParaRPr lang="en-US"/>
          </a:p>
        </p:txBody>
      </p:sp>
    </p:spTree>
  </p:cSld>
  <p:clrMapOvr>
    <a:masterClrMapping/>
  </p:clrMapOvr>
  <p:hf/>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US"/>
              <a:t>Click to edit Master title style</a:t>
            </a:r>
          </a:p>
        </p:txBody>
      </p:sp>
      <p:sp>
        <p:nvSpPr>
          <p:cNvPr id="5"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6"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C04E684-10F4-4CC3-A0B9-F03AA7BE37CF}" type="datetimeFigureOut">
              <a:t>6/5/2020</a:t>
            </a:fld>
            <a:endParaRPr lang="en-US"/>
          </a:p>
        </p:txBody>
      </p:sp>
      <p:sp>
        <p:nvSpPr>
          <p:cNvPr id="7"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8"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1845F5A-061D-4825-9AE9-D7794091C6CF}"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p:txStyles>
    <p:titleStyle>
      <a:lvl1pPr algn="l" defTabSz="914400">
        <a:lnSpc>
          <a:spcPct val="90000"/>
        </a:lnSpc>
        <a:spcBef>
          <a:spcPts val="0"/>
        </a:spcBef>
        <a:buNone/>
        <a:defRPr sz="4400" i="1">
          <a:solidFill>
            <a:schemeClr val="tx1"/>
          </a:solidFill>
          <a:latin typeface="+mj-lt"/>
          <a:ea typeface="+mj-ea"/>
          <a:cs typeface="+mj-cs"/>
        </a:defRPr>
      </a:lvl1pPr>
    </p:titleStyle>
    <p:bodyStyle>
      <a:lvl1pPr marL="228600" indent="-228600" algn="l" defTabSz="914400">
        <a:lnSpc>
          <a:spcPct val="100000"/>
        </a:lnSpc>
        <a:spcBef>
          <a:spcPts val="1000"/>
        </a:spcBef>
        <a:buFont typeface="Arial"/>
        <a:buChar char="•"/>
        <a:defRPr sz="2800">
          <a:solidFill>
            <a:schemeClr val="tx1"/>
          </a:solidFill>
          <a:latin typeface="+mn-lt"/>
          <a:ea typeface="+mn-ea"/>
          <a:cs typeface="+mn-cs"/>
        </a:defRPr>
      </a:lvl1pPr>
      <a:lvl2pPr marL="685800" indent="-228600" algn="l" defTabSz="914400">
        <a:lnSpc>
          <a:spcPct val="100000"/>
        </a:lnSpc>
        <a:spcBef>
          <a:spcPts val="500"/>
        </a:spcBef>
        <a:buFont typeface="Arial"/>
        <a:buChar char="•"/>
        <a:defRPr sz="2400">
          <a:solidFill>
            <a:schemeClr val="tx1"/>
          </a:solidFill>
          <a:latin typeface="+mn-lt"/>
          <a:ea typeface="+mn-ea"/>
          <a:cs typeface="+mn-cs"/>
        </a:defRPr>
      </a:lvl2pPr>
      <a:lvl3pPr marL="1143000" indent="-228600" algn="l" defTabSz="914400">
        <a:lnSpc>
          <a:spcPct val="100000"/>
        </a:lnSpc>
        <a:spcBef>
          <a:spcPts val="500"/>
        </a:spcBef>
        <a:buFont typeface="Arial"/>
        <a:buChar char="•"/>
        <a:defRPr sz="2000">
          <a:solidFill>
            <a:schemeClr val="tx1"/>
          </a:solidFill>
          <a:latin typeface="+mn-lt"/>
          <a:ea typeface="+mn-ea"/>
          <a:cs typeface="+mn-cs"/>
        </a:defRPr>
      </a:lvl3pPr>
      <a:lvl4pPr marL="1600200" indent="-228600" algn="l" defTabSz="914400">
        <a:lnSpc>
          <a:spcPct val="100000"/>
        </a:lnSpc>
        <a:spcBef>
          <a:spcPts val="500"/>
        </a:spcBef>
        <a:buFont typeface="Arial"/>
        <a:buChar char="•"/>
        <a:defRPr sz="1800">
          <a:solidFill>
            <a:schemeClr val="tx1"/>
          </a:solidFill>
          <a:latin typeface="+mn-lt"/>
          <a:ea typeface="+mn-ea"/>
          <a:cs typeface="+mn-cs"/>
        </a:defRPr>
      </a:lvl4pPr>
      <a:lvl5pPr marL="2057400" indent="-228600" algn="l" defTabSz="914400">
        <a:lnSpc>
          <a:spcPct val="10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rsuccessmantra.com/2016/02/learning-development-learning-styles.html"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jpg"/><Relationship Id="rId4" Type="http://schemas.openxmlformats.org/officeDocument/2006/relationships/hyperlink" Target="http://www.mymaths.co.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hyperlink" Target="http://teachinginadigitalworld.blogspot.com/2013/08/creating-my-own-stock-photos-and.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activelearnprimary.co.uk/start"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activelearnprimary.co.uk/start"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pixabay.com/en/cartoon-snake-yellow-1293047/"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hyperlink" Target="https://www.activelearnprimary.co.uk/star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bbc.co.uk/newsround/4463698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channel/UCAxW1XT0iEJo0TYlRfn6rYQ" TargetMode="External"/><Relationship Id="rId2" Type="http://schemas.openxmlformats.org/officeDocument/2006/relationships/hyperlink" Target="https://www.youtube.com/watch?v=02E1468SdHg" TargetMode="External"/><Relationship Id="rId1" Type="http://schemas.openxmlformats.org/officeDocument/2006/relationships/slideLayout" Target="../slideLayouts/slideLayout7.xml"/><Relationship Id="rId5" Type="http://schemas.openxmlformats.org/officeDocument/2006/relationships/hyperlink" Target="https://communityactionmk.org/2016/09/07/be-active-help-out-get-rewarded/" TargetMode="External"/><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s://www.bbc.co.uk/bitesize/topics/zf2f9j6/articles/z3c6tfr"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Dewi,_the_little_red_Welsh_dragon.jp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goodfreephotos.com/vector-images/rainbow-vector-clipart.png.php" TargetMode="Externa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activelearnprimary.co.uk/start"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hyperlink" Target="http://www.mymaths.co.uk/"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hyperlink" Target="https://youtu.be/-45TbOGadro"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jpg"/><Relationship Id="rId4" Type="http://schemas.openxmlformats.org/officeDocument/2006/relationships/hyperlink" Target="http://www.mymaths.co.uk/"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useBgFill="1">
        <p:nvSpPr>
          <p:cNvPr id="4" name="Rectangle 8"/>
          <p:cNvSpPr>
            <a:spLocks noGrp="1" noRot="1" noChangeAspect="1" noMove="1" noResize="1" noEditPoints="1" noAdjustHandles="1" noChangeArrowheads="1" noChangeShapeType="1" noTextEdit="1"/>
          </p:cNvSpPr>
          <p:nvPr/>
        </p:nvSpPr>
        <p:spPr bwMode="auto">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7" name="Title 1"/>
          <p:cNvSpPr>
            <a:spLocks noGrp="1"/>
          </p:cNvSpPr>
          <p:nvPr>
            <p:ph type="ctrTitle"/>
          </p:nvPr>
        </p:nvSpPr>
        <p:spPr bwMode="auto">
          <a:xfrm>
            <a:off x="2207568" y="368957"/>
            <a:ext cx="7272808" cy="775494"/>
          </a:xfrm>
        </p:spPr>
        <p:txBody>
          <a:bodyPr>
            <a:noAutofit/>
          </a:bodyPr>
          <a:lstStyle/>
          <a:p>
            <a:pPr algn="ctr">
              <a:defRPr/>
            </a:pPr>
            <a:r>
              <a:rPr lang="en-GB" sz="6000" b="1" i="0" u="sng" dirty="0">
                <a:latin typeface="Tempus Sans ITC" panose="04020404030D07020202" pitchFamily="82" charset="0"/>
              </a:rPr>
              <a:t>Home Learning </a:t>
            </a:r>
            <a:endParaRPr sz="6600" i="0" dirty="0">
              <a:latin typeface="Tempus Sans ITC" panose="04020404030D07020202" pitchFamily="82" charset="0"/>
            </a:endParaRPr>
          </a:p>
        </p:txBody>
      </p:sp>
      <p:sp>
        <p:nvSpPr>
          <p:cNvPr id="8" name="Subtitle 2"/>
          <p:cNvSpPr>
            <a:spLocks noGrp="1"/>
          </p:cNvSpPr>
          <p:nvPr>
            <p:ph type="subTitle" idx="1"/>
          </p:nvPr>
        </p:nvSpPr>
        <p:spPr bwMode="auto">
          <a:xfrm>
            <a:off x="3609127" y="1381877"/>
            <a:ext cx="4088499" cy="775494"/>
          </a:xfrm>
        </p:spPr>
        <p:txBody>
          <a:bodyPr>
            <a:normAutofit/>
          </a:bodyPr>
          <a:lstStyle/>
          <a:p>
            <a:pPr algn="ctr">
              <a:defRPr/>
            </a:pPr>
            <a:r>
              <a:rPr lang="en-GB" sz="4000" b="1" dirty="0">
                <a:solidFill>
                  <a:srgbClr val="FF0000"/>
                </a:solidFill>
                <a:latin typeface="Tempus Sans ITC" panose="04020404030D07020202" pitchFamily="82" charset="0"/>
                <a:cs typeface="Angsana New" panose="020B0502040204020203" pitchFamily="18" charset="-34"/>
              </a:rPr>
              <a:t>Year 4 – 8.6.20</a:t>
            </a:r>
            <a:endParaRPr sz="4000" b="1" dirty="0">
              <a:solidFill>
                <a:srgbClr val="FF0000"/>
              </a:solidFill>
              <a:latin typeface="Tempus Sans ITC" panose="04020404030D07020202" pitchFamily="82" charset="0"/>
              <a:cs typeface="Angsana New" panose="020B0502040204020203" pitchFamily="18" charset="-34"/>
            </a:endParaRPr>
          </a:p>
        </p:txBody>
      </p:sp>
      <p:pic>
        <p:nvPicPr>
          <p:cNvPr id="3" name="Picture 2" descr="A drawing of a cartoon character&#10;&#10;Description automatically generated">
            <a:extLst>
              <a:ext uri="{FF2B5EF4-FFF2-40B4-BE49-F238E27FC236}">
                <a16:creationId xmlns:a16="http://schemas.microsoft.com/office/drawing/2014/main" id="{58B2CA6D-06C0-4A31-8939-6B77E4CCEB7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48" y="2157371"/>
            <a:ext cx="12192000" cy="4961160"/>
          </a:xfrm>
          <a:prstGeom prst="rect">
            <a:avLst/>
          </a:prstGeom>
        </p:spPr>
      </p:pic>
      <p:pic>
        <p:nvPicPr>
          <p:cNvPr id="9" name="Picture 6" descr="See the source image"/>
          <p:cNvPicPr/>
          <p:nvPr/>
        </p:nvPicPr>
        <p:blipFill>
          <a:blip r:embed="rId4"/>
          <a:stretch/>
        </p:blipFill>
        <p:spPr bwMode="auto">
          <a:xfrm>
            <a:off x="10833715" y="2785798"/>
            <a:ext cx="1156064" cy="1219265"/>
          </a:xfrm>
          <a:prstGeom prst="rect">
            <a:avLst/>
          </a:prstGeom>
          <a:noFill/>
          <a:ln>
            <a:noFill/>
          </a:ln>
        </p:spPr>
      </p:pic>
      <p:pic>
        <p:nvPicPr>
          <p:cNvPr id="10" name="Picture 7" descr="Raccoon"/>
          <p:cNvPicPr/>
          <p:nvPr/>
        </p:nvPicPr>
        <p:blipFill>
          <a:blip r:embed="rId5"/>
          <a:stretch/>
        </p:blipFill>
        <p:spPr bwMode="auto">
          <a:xfrm>
            <a:off x="196676" y="329997"/>
            <a:ext cx="2806547" cy="340072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12024"/>
    </mc:Choice>
    <mc:Fallback>
      <p:transition spd="slow" advTm="12024"/>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Box 2"/>
          <p:cNvSpPr>
            <a:spLocks/>
          </p:cNvSpPr>
          <p:nvPr/>
        </p:nvSpPr>
        <p:spPr bwMode="auto">
          <a:xfrm>
            <a:off x="335360" y="332656"/>
            <a:ext cx="8827339" cy="707886"/>
          </a:xfrm>
          <a:prstGeom prst="rect">
            <a:avLst/>
          </a:prstGeom>
          <a:noFill/>
        </p:spPr>
        <p:txBody>
          <a:bodyPr wrap="square" rtlCol="0">
            <a:spAutoFit/>
          </a:bodyPr>
          <a:lstStyle/>
          <a:p>
            <a:pPr algn="ctr">
              <a:defRPr/>
            </a:pPr>
            <a:r>
              <a:rPr lang="en-GB" sz="4000" b="1" u="sng" dirty="0">
                <a:solidFill>
                  <a:srgbClr val="00B0F0"/>
                </a:solidFill>
                <a:latin typeface="Kristen ITC"/>
              </a:rPr>
              <a:t>Literacy - Keep your Eyes Open! </a:t>
            </a:r>
            <a:endParaRPr lang="en-GB" sz="4400" b="1" u="sng" dirty="0">
              <a:solidFill>
                <a:srgbClr val="00B0F0"/>
              </a:solidFill>
              <a:latin typeface="Kristen ITC"/>
            </a:endParaRPr>
          </a:p>
        </p:txBody>
      </p:sp>
      <p:sp>
        <p:nvSpPr>
          <p:cNvPr id="3" name="Rectangle 2">
            <a:extLst>
              <a:ext uri="{FF2B5EF4-FFF2-40B4-BE49-F238E27FC236}">
                <a16:creationId xmlns:a16="http://schemas.microsoft.com/office/drawing/2014/main" id="{0D728ABE-04E0-4E7C-B3D6-5134E28D00D0}"/>
              </a:ext>
            </a:extLst>
          </p:cNvPr>
          <p:cNvSpPr/>
          <p:nvPr/>
        </p:nvSpPr>
        <p:spPr>
          <a:xfrm>
            <a:off x="249030" y="1628800"/>
            <a:ext cx="11693940" cy="4832092"/>
          </a:xfrm>
          <a:prstGeom prst="rect">
            <a:avLst/>
          </a:prstGeom>
        </p:spPr>
        <p:txBody>
          <a:bodyPr wrap="square">
            <a:spAutoFit/>
          </a:bodyPr>
          <a:lstStyle/>
          <a:p>
            <a:pPr algn="just"/>
            <a:r>
              <a:rPr lang="en-GB" sz="2800" dirty="0">
                <a:latin typeface="Kristen ITC" panose="03050502040202030202" pitchFamily="66" charset="0"/>
              </a:rPr>
              <a:t>Find the sheet uploaded to hwb – A cloudy Lesson</a:t>
            </a:r>
          </a:p>
          <a:p>
            <a:pPr marL="342900" indent="-342900" algn="just">
              <a:buFont typeface="Arial" panose="020B0604020202020204" pitchFamily="34" charset="0"/>
              <a:buChar char="•"/>
            </a:pPr>
            <a:endParaRPr lang="en-GB" sz="2800" dirty="0">
              <a:latin typeface="Kristen ITC" panose="03050502040202030202" pitchFamily="66" charset="0"/>
            </a:endParaRPr>
          </a:p>
          <a:p>
            <a:pPr marL="342900" indent="-342900" algn="just">
              <a:buFont typeface="Arial" panose="020B0604020202020204" pitchFamily="34" charset="0"/>
              <a:buChar char="•"/>
            </a:pPr>
            <a:r>
              <a:rPr lang="en-GB" sz="2800" dirty="0">
                <a:latin typeface="Kristen ITC" panose="03050502040202030202" pitchFamily="66" charset="0"/>
              </a:rPr>
              <a:t>Watch the clip. </a:t>
            </a:r>
          </a:p>
          <a:p>
            <a:pPr marL="342900" indent="-342900" algn="just">
              <a:buFont typeface="Arial" panose="020B0604020202020204" pitchFamily="34" charset="0"/>
              <a:buChar char="•"/>
            </a:pPr>
            <a:endParaRPr lang="en-GB" sz="2800" dirty="0">
              <a:latin typeface="Kristen ITC" panose="03050502040202030202" pitchFamily="66" charset="0"/>
            </a:endParaRPr>
          </a:p>
          <a:p>
            <a:pPr marL="342900" indent="-342900" algn="just">
              <a:buFont typeface="Arial" panose="020B0604020202020204" pitchFamily="34" charset="0"/>
              <a:buChar char="•"/>
            </a:pPr>
            <a:r>
              <a:rPr lang="en-GB" sz="2800" dirty="0">
                <a:latin typeface="Kristen ITC" panose="03050502040202030202" pitchFamily="66" charset="0"/>
              </a:rPr>
              <a:t>How many of these emotions / attitudes do you see the characters experiencing throughout the short story? </a:t>
            </a:r>
          </a:p>
          <a:p>
            <a:pPr marL="342900" indent="-342900" algn="just">
              <a:buFont typeface="Arial" panose="020B0604020202020204" pitchFamily="34" charset="0"/>
              <a:buChar char="•"/>
            </a:pPr>
            <a:endParaRPr lang="en-GB" sz="2800" dirty="0">
              <a:latin typeface="Kristen ITC" panose="03050502040202030202" pitchFamily="66" charset="0"/>
            </a:endParaRPr>
          </a:p>
          <a:p>
            <a:pPr marL="342900" indent="-342900" algn="just">
              <a:buFont typeface="Arial" panose="020B0604020202020204" pitchFamily="34" charset="0"/>
              <a:buChar char="•"/>
            </a:pPr>
            <a:r>
              <a:rPr lang="en-GB" sz="2800" dirty="0">
                <a:latin typeface="Kristen ITC" panose="03050502040202030202" pitchFamily="66" charset="0"/>
              </a:rPr>
              <a:t>Tick each as you see it (or label with ‘M’ for Man and ’B’ for Boy to show who experienced each emotion). </a:t>
            </a:r>
          </a:p>
          <a:p>
            <a:pPr marL="342900" indent="-342900" algn="just">
              <a:buFont typeface="Arial" panose="020B0604020202020204" pitchFamily="34" charset="0"/>
              <a:buChar char="•"/>
            </a:pPr>
            <a:endParaRPr lang="en-GB" sz="2800" dirty="0">
              <a:latin typeface="Kristen ITC" panose="03050502040202030202" pitchFamily="66" charset="0"/>
            </a:endParaRPr>
          </a:p>
          <a:p>
            <a:pPr marL="342900" indent="-342900" algn="just">
              <a:buFont typeface="Arial" panose="020B0604020202020204" pitchFamily="34" charset="0"/>
              <a:buChar char="•"/>
            </a:pPr>
            <a:r>
              <a:rPr lang="en-GB" sz="2800" dirty="0">
                <a:latin typeface="Kristen ITC" panose="03050502040202030202" pitchFamily="66" charset="0"/>
              </a:rPr>
              <a:t>You may need to watch the clip two or three times</a:t>
            </a:r>
          </a:p>
        </p:txBody>
      </p:sp>
      <p:pic>
        <p:nvPicPr>
          <p:cNvPr id="5" name="Picture 4">
            <a:extLst>
              <a:ext uri="{FF2B5EF4-FFF2-40B4-BE49-F238E27FC236}">
                <a16:creationId xmlns:a16="http://schemas.microsoft.com/office/drawing/2014/main" id="{0EAA7B84-DEA9-4BB7-9147-989288F05D73}"/>
              </a:ext>
            </a:extLst>
          </p:cNvPr>
          <p:cNvPicPr>
            <a:picLocks noChangeAspect="1"/>
          </p:cNvPicPr>
          <p:nvPr/>
        </p:nvPicPr>
        <p:blipFill rotWithShape="1">
          <a:blip r:embed="rId2"/>
          <a:srcRect l="27556" t="23737" r="52363" b="22687"/>
          <a:stretch/>
        </p:blipFill>
        <p:spPr>
          <a:xfrm>
            <a:off x="9743727" y="1"/>
            <a:ext cx="2448272" cy="342899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3733"/>
    </mc:Choice>
    <mc:Fallback>
      <p:transition spd="slow" advTm="43733"/>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2930608" y="476672"/>
            <a:ext cx="6501384" cy="4096512"/>
          </a:xfrm>
        </p:spPr>
        <p:txBody>
          <a:bodyPr/>
          <a:lstStyle/>
          <a:p>
            <a:pPr>
              <a:defRPr/>
            </a:pPr>
            <a:r>
              <a:rPr lang="en-GB" sz="8800" b="1" i="0" u="sng" dirty="0">
                <a:latin typeface="Kristen ITC"/>
              </a:rPr>
              <a:t>Wednesday </a:t>
            </a:r>
            <a:endParaRPr i="0" dirty="0"/>
          </a:p>
        </p:txBody>
      </p:sp>
      <p:pic>
        <p:nvPicPr>
          <p:cNvPr id="5" name="Picture 2" descr="Raccoon"/>
          <p:cNvPicPr/>
          <p:nvPr/>
        </p:nvPicPr>
        <p:blipFill>
          <a:blip r:embed="rId2"/>
          <a:stretch/>
        </p:blipFill>
        <p:spPr bwMode="auto">
          <a:xfrm>
            <a:off x="0" y="3833447"/>
            <a:ext cx="2456601" cy="282291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2385"/>
    </mc:Choice>
    <mc:Fallback>
      <p:transition spd="slow" advTm="2385"/>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9" name="Picture 4" descr="A close up of a logo&#10;&#10;Description automatically generated"/>
          <p:cNvPicPr>
            <a:picLocks noChangeAspect="1"/>
          </p:cNvPicPr>
          <p:nvPr/>
        </p:nvPicPr>
        <p:blipFill>
          <a:blip r:embed="rId3"/>
          <a:stretch/>
        </p:blipFill>
        <p:spPr bwMode="auto">
          <a:xfrm>
            <a:off x="0" y="0"/>
            <a:ext cx="12192000" cy="6858000"/>
          </a:xfrm>
          <a:prstGeom prst="rect">
            <a:avLst/>
          </a:prstGeom>
        </p:spPr>
      </p:pic>
      <p:sp>
        <p:nvSpPr>
          <p:cNvPr id="4" name="Title 1"/>
          <p:cNvSpPr>
            <a:spLocks noGrp="1"/>
          </p:cNvSpPr>
          <p:nvPr>
            <p:ph type="title"/>
          </p:nvPr>
        </p:nvSpPr>
        <p:spPr bwMode="auto">
          <a:xfrm>
            <a:off x="838200" y="-43181"/>
            <a:ext cx="10515600" cy="1325563"/>
          </a:xfrm>
        </p:spPr>
        <p:txBody>
          <a:bodyPr/>
          <a:lstStyle/>
          <a:p>
            <a:pPr algn="ctr">
              <a:defRPr/>
            </a:pPr>
            <a:r>
              <a:rPr lang="en-GB" sz="4800" b="1" i="0" u="sng" dirty="0">
                <a:latin typeface="Kristen ITC"/>
              </a:rPr>
              <a:t>Mathematics</a:t>
            </a:r>
            <a:r>
              <a:rPr lang="en-GB" sz="4400" b="1" u="sng" dirty="0">
                <a:latin typeface="Kristen ITC"/>
              </a:rPr>
              <a:t> </a:t>
            </a:r>
            <a:endParaRPr dirty="0"/>
          </a:p>
        </p:txBody>
      </p:sp>
      <p:sp>
        <p:nvSpPr>
          <p:cNvPr id="5" name="Content Placeholder 2"/>
          <p:cNvSpPr>
            <a:spLocks noGrp="1"/>
          </p:cNvSpPr>
          <p:nvPr>
            <p:ph idx="1"/>
          </p:nvPr>
        </p:nvSpPr>
        <p:spPr bwMode="auto">
          <a:xfrm>
            <a:off x="825728" y="1017417"/>
            <a:ext cx="10515600" cy="1907528"/>
          </a:xfrm>
        </p:spPr>
        <p:txBody>
          <a:bodyPr>
            <a:normAutofit/>
          </a:bodyPr>
          <a:lstStyle/>
          <a:p>
            <a:pPr marL="0" indent="0" algn="ctr">
              <a:lnSpc>
                <a:spcPct val="90000"/>
              </a:lnSpc>
              <a:buNone/>
              <a:defRPr/>
            </a:pPr>
            <a:r>
              <a:rPr lang="en-GB" sz="3600" dirty="0">
                <a:solidFill>
                  <a:srgbClr val="FF0000"/>
                </a:solidFill>
                <a:latin typeface="Kristen ITC"/>
              </a:rPr>
              <a:t>My Maths – Millionaire Measures</a:t>
            </a:r>
            <a:r>
              <a:rPr lang="en-GB" sz="3600" dirty="0">
                <a:latin typeface="Kristen ITC"/>
              </a:rPr>
              <a:t> </a:t>
            </a:r>
            <a:endParaRPr dirty="0"/>
          </a:p>
          <a:p>
            <a:pPr marL="0" indent="0" algn="ctr">
              <a:lnSpc>
                <a:spcPct val="90000"/>
              </a:lnSpc>
              <a:buNone/>
              <a:defRPr/>
            </a:pPr>
            <a:r>
              <a:rPr lang="en-GB" sz="3600" dirty="0">
                <a:solidFill>
                  <a:srgbClr val="FF0000"/>
                </a:solidFill>
                <a:latin typeface="Kristen ITC" panose="03050502040202030202" pitchFamily="66" charset="0"/>
                <a:hlinkClick r:id="rId4"/>
              </a:rPr>
              <a:t>www.mymaths.co.uk</a:t>
            </a:r>
            <a:endParaRPr lang="en-GB" sz="3600" dirty="0">
              <a:solidFill>
                <a:srgbClr val="FF0000"/>
              </a:solidFill>
              <a:latin typeface="Kristen ITC" panose="03050502040202030202" pitchFamily="66" charset="0"/>
            </a:endParaRPr>
          </a:p>
          <a:p>
            <a:pPr marL="0" indent="0" algn="ctr">
              <a:lnSpc>
                <a:spcPct val="90000"/>
              </a:lnSpc>
              <a:buNone/>
              <a:defRPr/>
            </a:pPr>
            <a:endParaRPr lang="en-GB" sz="4400" dirty="0">
              <a:solidFill>
                <a:srgbClr val="FF0000"/>
              </a:solidFill>
              <a:latin typeface="Kristen ITC" panose="03050502040202030202" pitchFamily="66" charset="0"/>
            </a:endParaRPr>
          </a:p>
          <a:p>
            <a:pPr marL="0" indent="0" algn="ctr">
              <a:lnSpc>
                <a:spcPct val="90000"/>
              </a:lnSpc>
              <a:buNone/>
              <a:defRPr/>
            </a:pPr>
            <a:endParaRPr lang="en-GB" sz="4400" dirty="0">
              <a:solidFill>
                <a:srgbClr val="FF0000"/>
              </a:solidFill>
              <a:latin typeface="Kristen ITC" panose="03050502040202030202" pitchFamily="66" charset="0"/>
            </a:endParaRPr>
          </a:p>
        </p:txBody>
      </p:sp>
      <p:pic>
        <p:nvPicPr>
          <p:cNvPr id="8" name="Picture 11" descr="A picture containing drawing&#10;&#10;Description automatically generated"/>
          <p:cNvPicPr>
            <a:picLocks noChangeAspect="1"/>
          </p:cNvPicPr>
          <p:nvPr/>
        </p:nvPicPr>
        <p:blipFill>
          <a:blip r:embed="rId5"/>
          <a:stretch/>
        </p:blipFill>
        <p:spPr bwMode="auto">
          <a:xfrm>
            <a:off x="30226" y="-16599"/>
            <a:ext cx="2023666" cy="1325563"/>
          </a:xfrm>
          <a:prstGeom prst="rect">
            <a:avLst/>
          </a:prstGeom>
        </p:spPr>
      </p:pic>
      <p:pic>
        <p:nvPicPr>
          <p:cNvPr id="3" name="Picture 2">
            <a:extLst>
              <a:ext uri="{FF2B5EF4-FFF2-40B4-BE49-F238E27FC236}">
                <a16:creationId xmlns:a16="http://schemas.microsoft.com/office/drawing/2014/main" id="{0CFBD9C4-2288-45CA-8C86-D4C32435BE5E}"/>
              </a:ext>
            </a:extLst>
          </p:cNvPr>
          <p:cNvPicPr>
            <a:picLocks noChangeAspect="1"/>
          </p:cNvPicPr>
          <p:nvPr/>
        </p:nvPicPr>
        <p:blipFill rotWithShape="1">
          <a:blip r:embed="rId6"/>
          <a:srcRect l="18038" t="9958" r="17585" b="6522"/>
          <a:stretch/>
        </p:blipFill>
        <p:spPr>
          <a:xfrm>
            <a:off x="2935284" y="2290198"/>
            <a:ext cx="6296488" cy="4592660"/>
          </a:xfrm>
          <a:prstGeom prst="rect">
            <a:avLst/>
          </a:prstGeom>
        </p:spPr>
      </p:pic>
    </p:spTree>
    <p:extLst>
      <p:ext uri="{BB962C8B-B14F-4D97-AF65-F5344CB8AC3E}">
        <p14:creationId xmlns:p14="http://schemas.microsoft.com/office/powerpoint/2010/main" val="3432660310"/>
      </p:ext>
    </p:extLst>
  </p:cSld>
  <p:clrMapOvr>
    <a:masterClrMapping/>
  </p:clrMapOvr>
  <mc:AlternateContent xmlns:mc="http://schemas.openxmlformats.org/markup-compatibility/2006">
    <mc:Choice xmlns:p14="http://schemas.microsoft.com/office/powerpoint/2010/main" Requires="p14">
      <p:transition spd="slow" p14:dur="2000" advTm="7070"/>
    </mc:Choice>
    <mc:Fallback>
      <p:transition spd="slow" advTm="7070"/>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Picture 5">
            <a:extLst>
              <a:ext uri="{FF2B5EF4-FFF2-40B4-BE49-F238E27FC236}">
                <a16:creationId xmlns:a16="http://schemas.microsoft.com/office/drawing/2014/main" id="{C5DF4ECD-0D08-4802-885F-0D29B6F1A5A6}"/>
              </a:ext>
            </a:extLst>
          </p:cNvPr>
          <p:cNvPicPr>
            <a:picLocks noChangeAspect="1"/>
          </p:cNvPicPr>
          <p:nvPr/>
        </p:nvPicPr>
        <p:blipFill rotWithShape="1">
          <a:blip r:embed="rId3"/>
          <a:srcRect l="26375" t="34589" r="26375" b="35102"/>
          <a:stretch/>
        </p:blipFill>
        <p:spPr>
          <a:xfrm>
            <a:off x="4943871" y="589963"/>
            <a:ext cx="7248752" cy="5719357"/>
          </a:xfrm>
          <a:prstGeom prst="rect">
            <a:avLst/>
          </a:prstGeom>
        </p:spPr>
      </p:pic>
      <p:sp>
        <p:nvSpPr>
          <p:cNvPr id="4" name="TextBox 2"/>
          <p:cNvSpPr>
            <a:spLocks/>
          </p:cNvSpPr>
          <p:nvPr/>
        </p:nvSpPr>
        <p:spPr bwMode="auto">
          <a:xfrm>
            <a:off x="4726105" y="66743"/>
            <a:ext cx="7344816" cy="523220"/>
          </a:xfrm>
          <a:prstGeom prst="rect">
            <a:avLst/>
          </a:prstGeom>
          <a:noFill/>
        </p:spPr>
        <p:txBody>
          <a:bodyPr wrap="square" rtlCol="0">
            <a:spAutoFit/>
          </a:bodyPr>
          <a:lstStyle/>
          <a:p>
            <a:pPr algn="ctr">
              <a:defRPr/>
            </a:pPr>
            <a:r>
              <a:rPr lang="en-GB" sz="2800" b="1" u="sng" dirty="0">
                <a:solidFill>
                  <a:srgbClr val="00B0F0"/>
                </a:solidFill>
                <a:latin typeface="Kristen ITC"/>
              </a:rPr>
              <a:t>Literacy - Diary Writing Planning Sheet! </a:t>
            </a:r>
            <a:endParaRPr lang="en-GB" sz="3200" b="1" u="sng" dirty="0">
              <a:solidFill>
                <a:srgbClr val="00B0F0"/>
              </a:solidFill>
              <a:latin typeface="Kristen ITC"/>
            </a:endParaRPr>
          </a:p>
        </p:txBody>
      </p:sp>
      <p:pic>
        <p:nvPicPr>
          <p:cNvPr id="3" name="Picture 2">
            <a:extLst>
              <a:ext uri="{FF2B5EF4-FFF2-40B4-BE49-F238E27FC236}">
                <a16:creationId xmlns:a16="http://schemas.microsoft.com/office/drawing/2014/main" id="{4C318933-2EBC-4E6B-BD0D-A89E269A9AD4}"/>
              </a:ext>
            </a:extLst>
          </p:cNvPr>
          <p:cNvPicPr>
            <a:picLocks noChangeAspect="1"/>
          </p:cNvPicPr>
          <p:nvPr/>
        </p:nvPicPr>
        <p:blipFill rotWithShape="1">
          <a:blip r:embed="rId4"/>
          <a:srcRect l="50861" t="24158" r="29280" b="23817"/>
          <a:stretch/>
        </p:blipFill>
        <p:spPr>
          <a:xfrm>
            <a:off x="191344" y="66743"/>
            <a:ext cx="4752527" cy="67912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6880"/>
    </mc:Choice>
    <mc:Fallback>
      <p:transition spd="slow" advTm="36880"/>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2"/>
          <p:cNvSpPr>
            <a:spLocks/>
          </p:cNvSpPr>
          <p:nvPr/>
        </p:nvSpPr>
        <p:spPr bwMode="auto">
          <a:xfrm>
            <a:off x="5591944" y="106429"/>
            <a:ext cx="6623822" cy="584775"/>
          </a:xfrm>
          <a:prstGeom prst="rect">
            <a:avLst/>
          </a:prstGeom>
          <a:noFill/>
        </p:spPr>
        <p:txBody>
          <a:bodyPr wrap="square" rtlCol="0">
            <a:spAutoFit/>
          </a:bodyPr>
          <a:lstStyle/>
          <a:p>
            <a:pPr algn="ctr">
              <a:defRPr/>
            </a:pPr>
            <a:r>
              <a:rPr lang="en-GB" sz="3200" b="1" u="sng" dirty="0">
                <a:solidFill>
                  <a:srgbClr val="00B0F0"/>
                </a:solidFill>
                <a:latin typeface="Kristen ITC"/>
              </a:rPr>
              <a:t>Literacy - Diary Writing </a:t>
            </a:r>
            <a:endParaRPr sz="2800" dirty="0"/>
          </a:p>
        </p:txBody>
      </p:sp>
      <p:pic>
        <p:nvPicPr>
          <p:cNvPr id="2" name="Picture 1">
            <a:extLst>
              <a:ext uri="{FF2B5EF4-FFF2-40B4-BE49-F238E27FC236}">
                <a16:creationId xmlns:a16="http://schemas.microsoft.com/office/drawing/2014/main" id="{6A849E37-8C70-4EC0-8BC7-0BD30835E62A}"/>
              </a:ext>
            </a:extLst>
          </p:cNvPr>
          <p:cNvPicPr>
            <a:picLocks noChangeAspect="1"/>
          </p:cNvPicPr>
          <p:nvPr/>
        </p:nvPicPr>
        <p:blipFill rotWithShape="1">
          <a:blip r:embed="rId2"/>
          <a:srcRect l="32872" t="21636" r="32281" b="12182"/>
          <a:stretch/>
        </p:blipFill>
        <p:spPr>
          <a:xfrm>
            <a:off x="343594" y="160034"/>
            <a:ext cx="5400600" cy="6537932"/>
          </a:xfrm>
          <a:prstGeom prst="rect">
            <a:avLst/>
          </a:prstGeom>
        </p:spPr>
      </p:pic>
      <p:sp>
        <p:nvSpPr>
          <p:cNvPr id="6" name="TextBox 2">
            <a:extLst>
              <a:ext uri="{FF2B5EF4-FFF2-40B4-BE49-F238E27FC236}">
                <a16:creationId xmlns:a16="http://schemas.microsoft.com/office/drawing/2014/main" id="{D0AAC690-CC8C-4F90-A57F-6EBBA7D98168}"/>
              </a:ext>
            </a:extLst>
          </p:cNvPr>
          <p:cNvSpPr>
            <a:spLocks/>
          </p:cNvSpPr>
          <p:nvPr/>
        </p:nvSpPr>
        <p:spPr bwMode="auto">
          <a:xfrm>
            <a:off x="5828222" y="906608"/>
            <a:ext cx="6172433" cy="2246769"/>
          </a:xfrm>
          <a:prstGeom prst="rect">
            <a:avLst/>
          </a:prstGeom>
          <a:noFill/>
        </p:spPr>
        <p:txBody>
          <a:bodyPr wrap="square" rtlCol="0">
            <a:spAutoFit/>
          </a:bodyPr>
          <a:lstStyle/>
          <a:p>
            <a:pPr algn="ctr">
              <a:defRPr/>
            </a:pPr>
            <a:r>
              <a:rPr lang="en-GB" sz="2800" dirty="0">
                <a:latin typeface="Kristen ITC"/>
              </a:rPr>
              <a:t>Its now time to start writing your diary. You can write it on hwb if you like! Use your planning sheet to help you and the word bank on the sheet.  </a:t>
            </a:r>
            <a:endParaRPr sz="2400" dirty="0"/>
          </a:p>
        </p:txBody>
      </p:sp>
      <p:pic>
        <p:nvPicPr>
          <p:cNvPr id="8" name="Picture 7" descr="A picture containing drawing&#10;&#10;Description automatically generated">
            <a:extLst>
              <a:ext uri="{FF2B5EF4-FFF2-40B4-BE49-F238E27FC236}">
                <a16:creationId xmlns:a16="http://schemas.microsoft.com/office/drawing/2014/main" id="{C7FD7F2F-A296-4CDD-B3E5-83780056D56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55111" y="3682447"/>
            <a:ext cx="5050667" cy="2820720"/>
          </a:xfrm>
          <a:prstGeom prst="rect">
            <a:avLst/>
          </a:prstGeom>
        </p:spPr>
      </p:pic>
    </p:spTree>
    <p:extLst>
      <p:ext uri="{BB962C8B-B14F-4D97-AF65-F5344CB8AC3E}">
        <p14:creationId xmlns:p14="http://schemas.microsoft.com/office/powerpoint/2010/main" val="4042435095"/>
      </p:ext>
    </p:extLst>
  </p:cSld>
  <p:clrMapOvr>
    <a:masterClrMapping/>
  </p:clrMapOvr>
  <mc:AlternateContent xmlns:mc="http://schemas.openxmlformats.org/markup-compatibility/2006">
    <mc:Choice xmlns:p14="http://schemas.microsoft.com/office/powerpoint/2010/main" Requires="p14">
      <p:transition spd="slow" p14:dur="2000" advTm="23251"/>
    </mc:Choice>
    <mc:Fallback>
      <p:transition spd="slow" advTm="23251"/>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2845308" y="404664"/>
            <a:ext cx="6501384" cy="4096512"/>
          </a:xfrm>
        </p:spPr>
        <p:txBody>
          <a:bodyPr/>
          <a:lstStyle/>
          <a:p>
            <a:pPr>
              <a:defRPr/>
            </a:pPr>
            <a:r>
              <a:rPr lang="en-GB" sz="8800" b="1" i="0" u="sng" dirty="0">
                <a:latin typeface="Kristen ITC"/>
              </a:rPr>
              <a:t>Thursday </a:t>
            </a:r>
            <a:endParaRPr i="0" dirty="0"/>
          </a:p>
        </p:txBody>
      </p:sp>
      <p:pic>
        <p:nvPicPr>
          <p:cNvPr id="5" name="Picture 2" descr="Raccoon"/>
          <p:cNvPicPr/>
          <p:nvPr/>
        </p:nvPicPr>
        <p:blipFill>
          <a:blip r:embed="rId2"/>
          <a:stretch/>
        </p:blipFill>
        <p:spPr bwMode="auto">
          <a:xfrm>
            <a:off x="0" y="3833447"/>
            <a:ext cx="2456601" cy="282291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1376"/>
    </mc:Choice>
    <mc:Fallback>
      <p:transition spd="slow" advTm="1376"/>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7" name="Picture 4" descr="A close up of a logo&#10;&#10;Description automatically generated"/>
          <p:cNvPicPr>
            <a:picLocks noChangeAspect="1"/>
          </p:cNvPicPr>
          <p:nvPr/>
        </p:nvPicPr>
        <p:blipFill>
          <a:blip r:embed="rId2"/>
          <a:stretch/>
        </p:blipFill>
        <p:spPr bwMode="auto">
          <a:xfrm>
            <a:off x="0" y="-38848"/>
            <a:ext cx="12192000" cy="6858000"/>
          </a:xfrm>
          <a:prstGeom prst="rect">
            <a:avLst/>
          </a:prstGeom>
        </p:spPr>
      </p:pic>
      <p:sp>
        <p:nvSpPr>
          <p:cNvPr id="4" name="Title 1"/>
          <p:cNvSpPr>
            <a:spLocks noGrp="1"/>
          </p:cNvSpPr>
          <p:nvPr>
            <p:ph type="title"/>
          </p:nvPr>
        </p:nvSpPr>
        <p:spPr bwMode="auto">
          <a:xfrm>
            <a:off x="838200" y="38848"/>
            <a:ext cx="10515600" cy="1325563"/>
          </a:xfrm>
        </p:spPr>
        <p:txBody>
          <a:bodyPr/>
          <a:lstStyle/>
          <a:p>
            <a:pPr algn="ctr">
              <a:defRPr/>
            </a:pPr>
            <a:r>
              <a:rPr lang="en-GB" sz="4800" b="1" i="0" u="sng" dirty="0">
                <a:latin typeface="Kristen ITC"/>
              </a:rPr>
              <a:t>Mathematics</a:t>
            </a:r>
            <a:r>
              <a:rPr lang="en-GB" sz="4400" b="1" u="sng" dirty="0">
                <a:latin typeface="Kristen ITC"/>
              </a:rPr>
              <a:t> </a:t>
            </a:r>
            <a:endParaRPr dirty="0"/>
          </a:p>
        </p:txBody>
      </p:sp>
      <p:sp>
        <p:nvSpPr>
          <p:cNvPr id="5" name="Content Placeholder 2"/>
          <p:cNvSpPr>
            <a:spLocks noGrp="1"/>
          </p:cNvSpPr>
          <p:nvPr>
            <p:ph idx="1"/>
          </p:nvPr>
        </p:nvSpPr>
        <p:spPr bwMode="auto">
          <a:xfrm>
            <a:off x="263352" y="1107745"/>
            <a:ext cx="11665296" cy="4595191"/>
          </a:xfrm>
        </p:spPr>
        <p:txBody>
          <a:bodyPr>
            <a:normAutofit/>
          </a:bodyPr>
          <a:lstStyle/>
          <a:p>
            <a:pPr marL="0" indent="0" algn="ctr">
              <a:buNone/>
              <a:defRPr/>
            </a:pPr>
            <a:r>
              <a:rPr lang="en-GB" sz="3200" dirty="0">
                <a:solidFill>
                  <a:srgbClr val="FF0000"/>
                </a:solidFill>
                <a:latin typeface="Kristen ITC"/>
              </a:rPr>
              <a:t>Active Learn- </a:t>
            </a:r>
            <a:r>
              <a:rPr lang="en-GB" sz="3200" u="sng" dirty="0">
                <a:solidFill>
                  <a:srgbClr val="FF0000"/>
                </a:solidFill>
                <a:latin typeface="Kristen ITC" panose="03050502040202030202" pitchFamily="66" charset="0"/>
                <a:hlinkClick r:id="rId3">
                  <a:extLst>
                    <a:ext uri="{A12FA001-AC4F-418D-AE19-62706E023703}">
                      <ahyp:hlinkClr xmlns:ahyp="http://schemas.microsoft.com/office/drawing/2018/hyperlinkcolor" val="tx"/>
                    </a:ext>
                  </a:extLst>
                </a:hlinkClick>
              </a:rPr>
              <a:t>https://www.activelearnprimary.co.uk/start</a:t>
            </a:r>
            <a:r>
              <a:rPr lang="en-GB" sz="3200" dirty="0">
                <a:solidFill>
                  <a:srgbClr val="FF0000"/>
                </a:solidFill>
                <a:latin typeface="Kristen ITC" panose="03050502040202030202" pitchFamily="66" charset="0"/>
              </a:rPr>
              <a:t> </a:t>
            </a:r>
            <a:endParaRPr sz="2400" dirty="0"/>
          </a:p>
          <a:p>
            <a:pPr marL="0" indent="0" algn="ctr">
              <a:buNone/>
              <a:defRPr/>
            </a:pPr>
            <a:r>
              <a:rPr lang="en-GB" sz="3200" dirty="0">
                <a:solidFill>
                  <a:srgbClr val="FF0000"/>
                </a:solidFill>
                <a:latin typeface="Kristen ITC"/>
              </a:rPr>
              <a:t>Bubble Burst Game </a:t>
            </a:r>
            <a:endParaRPr sz="2400" dirty="0">
              <a:solidFill>
                <a:srgbClr val="FF0000"/>
              </a:solidFill>
            </a:endParaRPr>
          </a:p>
        </p:txBody>
      </p:sp>
      <p:pic>
        <p:nvPicPr>
          <p:cNvPr id="6" name="Picture 11" descr="A picture containing drawing&#10;&#10;Description automatically generated"/>
          <p:cNvPicPr>
            <a:picLocks noChangeAspect="1"/>
          </p:cNvPicPr>
          <p:nvPr/>
        </p:nvPicPr>
        <p:blipFill>
          <a:blip r:embed="rId4"/>
          <a:stretch/>
        </p:blipFill>
        <p:spPr bwMode="auto">
          <a:xfrm>
            <a:off x="9739997" y="4941168"/>
            <a:ext cx="1722453" cy="1128260"/>
          </a:xfrm>
          <a:prstGeom prst="rect">
            <a:avLst/>
          </a:prstGeom>
        </p:spPr>
      </p:pic>
      <p:pic>
        <p:nvPicPr>
          <p:cNvPr id="3" name="Picture 2">
            <a:extLst>
              <a:ext uri="{FF2B5EF4-FFF2-40B4-BE49-F238E27FC236}">
                <a16:creationId xmlns:a16="http://schemas.microsoft.com/office/drawing/2014/main" id="{47E763A1-3167-430E-824C-9117EC0EF128}"/>
              </a:ext>
            </a:extLst>
          </p:cNvPr>
          <p:cNvPicPr>
            <a:picLocks noChangeAspect="1"/>
          </p:cNvPicPr>
          <p:nvPr/>
        </p:nvPicPr>
        <p:blipFill rotWithShape="1">
          <a:blip r:embed="rId5"/>
          <a:srcRect l="18107" t="9031" r="18750" b="14283"/>
          <a:stretch/>
        </p:blipFill>
        <p:spPr>
          <a:xfrm>
            <a:off x="3167952" y="2463685"/>
            <a:ext cx="6194324" cy="43081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4339"/>
    </mc:Choice>
    <mc:Fallback>
      <p:transition spd="slow" advTm="14339"/>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2"/>
          <p:cNvSpPr>
            <a:spLocks/>
          </p:cNvSpPr>
          <p:nvPr/>
        </p:nvSpPr>
        <p:spPr bwMode="auto">
          <a:xfrm>
            <a:off x="-1" y="10118"/>
            <a:ext cx="12191999" cy="682303"/>
          </a:xfrm>
          <a:prstGeom prst="rect">
            <a:avLst/>
          </a:prstGeom>
          <a:noFill/>
        </p:spPr>
        <p:txBody>
          <a:bodyPr wrap="square" rtlCol="0">
            <a:spAutoFit/>
          </a:bodyPr>
          <a:lstStyle/>
          <a:p>
            <a:pPr algn="ctr">
              <a:lnSpc>
                <a:spcPct val="150000"/>
              </a:lnSpc>
              <a:defRPr/>
            </a:pPr>
            <a:r>
              <a:rPr lang="en-GB" sz="2800" b="1" u="sng" dirty="0">
                <a:solidFill>
                  <a:srgbClr val="00B0F0"/>
                </a:solidFill>
                <a:latin typeface="Kristen ITC"/>
              </a:rPr>
              <a:t>Literacy – Comic Strip!</a:t>
            </a:r>
          </a:p>
        </p:txBody>
      </p:sp>
      <p:pic>
        <p:nvPicPr>
          <p:cNvPr id="2" name="Picture 1">
            <a:extLst>
              <a:ext uri="{FF2B5EF4-FFF2-40B4-BE49-F238E27FC236}">
                <a16:creationId xmlns:a16="http://schemas.microsoft.com/office/drawing/2014/main" id="{37293B57-38DE-4CDC-86FB-5B106D51F9EC}"/>
              </a:ext>
            </a:extLst>
          </p:cNvPr>
          <p:cNvPicPr>
            <a:picLocks noChangeAspect="1"/>
          </p:cNvPicPr>
          <p:nvPr/>
        </p:nvPicPr>
        <p:blipFill rotWithShape="1">
          <a:blip r:embed="rId2"/>
          <a:srcRect l="21651" t="15333" r="21650" b="17435"/>
          <a:stretch/>
        </p:blipFill>
        <p:spPr>
          <a:xfrm>
            <a:off x="191345" y="676971"/>
            <a:ext cx="8848592" cy="6144683"/>
          </a:xfrm>
          <a:prstGeom prst="rect">
            <a:avLst/>
          </a:prstGeom>
        </p:spPr>
      </p:pic>
      <p:sp>
        <p:nvSpPr>
          <p:cNvPr id="9" name="TextBox 2">
            <a:extLst>
              <a:ext uri="{FF2B5EF4-FFF2-40B4-BE49-F238E27FC236}">
                <a16:creationId xmlns:a16="http://schemas.microsoft.com/office/drawing/2014/main" id="{C50F5DFD-681D-4E16-AEAF-7FBE6F1F852E}"/>
              </a:ext>
            </a:extLst>
          </p:cNvPr>
          <p:cNvSpPr>
            <a:spLocks/>
          </p:cNvSpPr>
          <p:nvPr/>
        </p:nvSpPr>
        <p:spPr bwMode="auto">
          <a:xfrm>
            <a:off x="9060905" y="2020925"/>
            <a:ext cx="2952327" cy="3539430"/>
          </a:xfrm>
          <a:prstGeom prst="rect">
            <a:avLst/>
          </a:prstGeom>
          <a:noFill/>
        </p:spPr>
        <p:txBody>
          <a:bodyPr wrap="square" rtlCol="0">
            <a:spAutoFit/>
          </a:bodyPr>
          <a:lstStyle/>
          <a:p>
            <a:pPr algn="ctr">
              <a:defRPr/>
            </a:pPr>
            <a:r>
              <a:rPr lang="en-GB" sz="2800" dirty="0">
                <a:latin typeface="Kristen ITC"/>
              </a:rPr>
              <a:t>Can you write a comic strip for the film? </a:t>
            </a:r>
          </a:p>
          <a:p>
            <a:pPr algn="ctr">
              <a:defRPr/>
            </a:pPr>
            <a:endParaRPr lang="en-GB" sz="2800" dirty="0">
              <a:latin typeface="Kristen ITC"/>
            </a:endParaRPr>
          </a:p>
          <a:p>
            <a:pPr algn="ctr">
              <a:defRPr/>
            </a:pPr>
            <a:r>
              <a:rPr lang="en-GB" sz="2800" dirty="0">
                <a:latin typeface="Kristen ITC"/>
              </a:rPr>
              <a:t>You can either use the sheet provided or make your own! </a:t>
            </a:r>
          </a:p>
        </p:txBody>
      </p:sp>
    </p:spTree>
    <p:extLst>
      <p:ext uri="{BB962C8B-B14F-4D97-AF65-F5344CB8AC3E}">
        <p14:creationId xmlns:p14="http://schemas.microsoft.com/office/powerpoint/2010/main" val="2671558674"/>
      </p:ext>
    </p:extLst>
  </p:cSld>
  <p:clrMapOvr>
    <a:masterClrMapping/>
  </p:clrMapOvr>
  <mc:AlternateContent xmlns:mc="http://schemas.openxmlformats.org/markup-compatibility/2006">
    <mc:Choice xmlns:p14="http://schemas.microsoft.com/office/powerpoint/2010/main" Requires="p14">
      <p:transition spd="slow" p14:dur="2000" advTm="24624"/>
    </mc:Choice>
    <mc:Fallback>
      <p:transition spd="slow" advTm="24624"/>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2462248" y="404664"/>
            <a:ext cx="6501384" cy="4096512"/>
          </a:xfrm>
        </p:spPr>
        <p:txBody>
          <a:bodyPr/>
          <a:lstStyle/>
          <a:p>
            <a:pPr>
              <a:defRPr/>
            </a:pPr>
            <a:r>
              <a:rPr lang="en-GB" sz="8800" b="1" i="0" u="sng" dirty="0">
                <a:latin typeface="Kristen ITC"/>
              </a:rPr>
              <a:t>Friday </a:t>
            </a:r>
            <a:endParaRPr i="0" dirty="0"/>
          </a:p>
        </p:txBody>
      </p:sp>
      <p:pic>
        <p:nvPicPr>
          <p:cNvPr id="5" name="Picture 2" descr="Raccoon"/>
          <p:cNvPicPr/>
          <p:nvPr/>
        </p:nvPicPr>
        <p:blipFill>
          <a:blip r:embed="rId2"/>
          <a:stretch/>
        </p:blipFill>
        <p:spPr bwMode="auto">
          <a:xfrm>
            <a:off x="0" y="3833447"/>
            <a:ext cx="2456601" cy="282291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1441"/>
    </mc:Choice>
    <mc:Fallback>
      <p:transition spd="slow" advTm="1441"/>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4" descr="A close up of a logo&#10;&#10;Description automatically generated"/>
          <p:cNvPicPr>
            <a:picLocks noChangeAspect="1"/>
          </p:cNvPicPr>
          <p:nvPr/>
        </p:nvPicPr>
        <p:blipFill>
          <a:blip r:embed="rId2"/>
          <a:stretch/>
        </p:blipFill>
        <p:spPr bwMode="auto">
          <a:xfrm>
            <a:off x="0" y="0"/>
            <a:ext cx="12192000" cy="6858000"/>
          </a:xfrm>
          <a:prstGeom prst="rect">
            <a:avLst/>
          </a:prstGeom>
        </p:spPr>
      </p:pic>
      <p:sp>
        <p:nvSpPr>
          <p:cNvPr id="5" name="Title 1"/>
          <p:cNvSpPr>
            <a:spLocks noGrp="1"/>
          </p:cNvSpPr>
          <p:nvPr>
            <p:ph type="title"/>
          </p:nvPr>
        </p:nvSpPr>
        <p:spPr bwMode="auto">
          <a:xfrm>
            <a:off x="838200" y="26943"/>
            <a:ext cx="10515600" cy="809770"/>
          </a:xfrm>
        </p:spPr>
        <p:txBody>
          <a:bodyPr>
            <a:normAutofit/>
          </a:bodyPr>
          <a:lstStyle/>
          <a:p>
            <a:pPr algn="ctr">
              <a:defRPr/>
            </a:pPr>
            <a:r>
              <a:rPr lang="en-GB" sz="4800" b="1" i="0" u="sng" dirty="0">
                <a:latin typeface="Kristen ITC"/>
              </a:rPr>
              <a:t>Mathematics </a:t>
            </a:r>
            <a:endParaRPr sz="4400" i="0" dirty="0"/>
          </a:p>
        </p:txBody>
      </p:sp>
      <p:sp>
        <p:nvSpPr>
          <p:cNvPr id="6" name="Content Placeholder 2"/>
          <p:cNvSpPr>
            <a:spLocks noGrp="1"/>
          </p:cNvSpPr>
          <p:nvPr>
            <p:ph idx="1"/>
          </p:nvPr>
        </p:nvSpPr>
        <p:spPr bwMode="auto">
          <a:xfrm>
            <a:off x="119335" y="1014052"/>
            <a:ext cx="12072663" cy="4595191"/>
          </a:xfrm>
        </p:spPr>
        <p:txBody>
          <a:bodyPr/>
          <a:lstStyle/>
          <a:p>
            <a:pPr marL="0" indent="0" algn="ctr">
              <a:buNone/>
              <a:defRPr/>
            </a:pPr>
            <a:r>
              <a:rPr lang="en-GB" sz="3200" dirty="0">
                <a:solidFill>
                  <a:srgbClr val="FF0000"/>
                </a:solidFill>
                <a:latin typeface="Kristen ITC"/>
              </a:rPr>
              <a:t>Active Learn- </a:t>
            </a:r>
            <a:r>
              <a:rPr lang="en-GB" sz="3200" u="sng" dirty="0">
                <a:solidFill>
                  <a:srgbClr val="FF0000"/>
                </a:solidFill>
                <a:latin typeface="Kristen ITC" panose="03050502040202030202" pitchFamily="66" charset="0"/>
                <a:hlinkClick r:id="rId3">
                  <a:extLst>
                    <a:ext uri="{A12FA001-AC4F-418D-AE19-62706E023703}">
                      <ahyp:hlinkClr xmlns:ahyp="http://schemas.microsoft.com/office/drawing/2018/hyperlinkcolor" val="tx"/>
                    </a:ext>
                  </a:extLst>
                </a:hlinkClick>
              </a:rPr>
              <a:t>https://www.activelearnprimary.co.uk/start</a:t>
            </a:r>
            <a:r>
              <a:rPr lang="en-GB" sz="3200" dirty="0">
                <a:solidFill>
                  <a:srgbClr val="FF0000"/>
                </a:solidFill>
                <a:latin typeface="Kristen ITC" panose="03050502040202030202" pitchFamily="66" charset="0"/>
              </a:rPr>
              <a:t> </a:t>
            </a:r>
          </a:p>
          <a:p>
            <a:pPr marL="0" indent="0" algn="ctr">
              <a:buNone/>
              <a:defRPr/>
            </a:pPr>
            <a:r>
              <a:rPr lang="en-GB" sz="3600" dirty="0">
                <a:solidFill>
                  <a:srgbClr val="FF0000"/>
                </a:solidFill>
                <a:latin typeface="Kristen ITC" panose="03050502040202030202" pitchFamily="66" charset="0"/>
              </a:rPr>
              <a:t>Snaky Sums </a:t>
            </a:r>
          </a:p>
          <a:p>
            <a:pPr marL="0" lvl="0" indent="0" algn="ctr">
              <a:buNone/>
              <a:defRPr/>
            </a:pPr>
            <a:endParaRPr lang="en-GB" sz="3200" dirty="0">
              <a:solidFill>
                <a:srgbClr val="FF0000"/>
              </a:solidFill>
              <a:latin typeface="Kristen ITC" panose="03050502040202030202" pitchFamily="66" charset="0"/>
            </a:endParaRPr>
          </a:p>
        </p:txBody>
      </p:sp>
      <p:pic>
        <p:nvPicPr>
          <p:cNvPr id="3" name="Picture 2">
            <a:extLst>
              <a:ext uri="{FF2B5EF4-FFF2-40B4-BE49-F238E27FC236}">
                <a16:creationId xmlns:a16="http://schemas.microsoft.com/office/drawing/2014/main" id="{A6AA1F9A-276D-42D6-8D8B-8BAAD4004F9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51384" y="172899"/>
            <a:ext cx="1152128" cy="752483"/>
          </a:xfrm>
          <a:prstGeom prst="rect">
            <a:avLst/>
          </a:prstGeom>
        </p:spPr>
      </p:pic>
      <p:pic>
        <p:nvPicPr>
          <p:cNvPr id="2" name="Picture 1">
            <a:extLst>
              <a:ext uri="{FF2B5EF4-FFF2-40B4-BE49-F238E27FC236}">
                <a16:creationId xmlns:a16="http://schemas.microsoft.com/office/drawing/2014/main" id="{610A816A-932D-4A28-AB77-DC2F4FD289B5}"/>
              </a:ext>
            </a:extLst>
          </p:cNvPr>
          <p:cNvPicPr>
            <a:picLocks noChangeAspect="1"/>
          </p:cNvPicPr>
          <p:nvPr/>
        </p:nvPicPr>
        <p:blipFill rotWithShape="1">
          <a:blip r:embed="rId6"/>
          <a:srcRect l="32803" t="14160" r="18175" b="22890"/>
          <a:stretch/>
        </p:blipFill>
        <p:spPr>
          <a:xfrm>
            <a:off x="3287688" y="2398539"/>
            <a:ext cx="6122678" cy="4420415"/>
          </a:xfrm>
          <a:prstGeom prst="rect">
            <a:avLst/>
          </a:prstGeom>
        </p:spPr>
      </p:pic>
      <p:pic>
        <p:nvPicPr>
          <p:cNvPr id="9" name="Picture 8">
            <a:extLst>
              <a:ext uri="{FF2B5EF4-FFF2-40B4-BE49-F238E27FC236}">
                <a16:creationId xmlns:a16="http://schemas.microsoft.com/office/drawing/2014/main" id="{E9DB2798-C807-48C3-85F6-D604E131E5F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bwMode="auto">
          <a:xfrm flipH="1">
            <a:off x="10201672" y="172899"/>
            <a:ext cx="1152128" cy="7524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2128"/>
    </mc:Choice>
    <mc:Fallback>
      <p:transition spd="slow" advTm="22128"/>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3">
            <a:extLst>
              <a:ext uri="{FF2B5EF4-FFF2-40B4-BE49-F238E27FC236}">
                <a16:creationId xmlns:a16="http://schemas.microsoft.com/office/drawing/2014/main" id="{93A78B6A-96B6-47A8-BC55-EBD8B4444F88}"/>
              </a:ext>
            </a:extLst>
          </p:cNvPr>
          <p:cNvPicPr>
            <a:picLocks noChangeAspect="1"/>
          </p:cNvPicPr>
          <p:nvPr/>
        </p:nvPicPr>
        <p:blipFill rotWithShape="1">
          <a:blip r:embed="rId3"/>
          <a:srcRect l="21060" t="22687" r="22241" b="12182"/>
          <a:stretch/>
        </p:blipFill>
        <p:spPr>
          <a:xfrm>
            <a:off x="0" y="-1"/>
            <a:ext cx="12192000" cy="70063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3347"/>
    </mc:Choice>
    <mc:Fallback>
      <p:transition spd="slow" advTm="23347"/>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4" descr="A close up of a logo&#10;&#10;Description automatically generated">
            <a:extLst>
              <a:ext uri="{FF2B5EF4-FFF2-40B4-BE49-F238E27FC236}">
                <a16:creationId xmlns:a16="http://schemas.microsoft.com/office/drawing/2014/main" id="{229AE465-6300-4849-8BF1-4A5D4884870D}"/>
              </a:ext>
            </a:extLst>
          </p:cNvPr>
          <p:cNvPicPr>
            <a:picLocks noChangeAspect="1"/>
          </p:cNvPicPr>
          <p:nvPr/>
        </p:nvPicPr>
        <p:blipFill>
          <a:blip r:embed="rId2"/>
          <a:stretch/>
        </p:blipFill>
        <p:spPr bwMode="auto">
          <a:xfrm>
            <a:off x="0" y="0"/>
            <a:ext cx="12192000" cy="6858000"/>
          </a:xfrm>
          <a:prstGeom prst="rect">
            <a:avLst/>
          </a:prstGeom>
        </p:spPr>
      </p:pic>
      <p:sp>
        <p:nvSpPr>
          <p:cNvPr id="6" name="TextBox 2"/>
          <p:cNvSpPr>
            <a:spLocks/>
          </p:cNvSpPr>
          <p:nvPr/>
        </p:nvSpPr>
        <p:spPr bwMode="auto">
          <a:xfrm>
            <a:off x="68371" y="199576"/>
            <a:ext cx="12055257" cy="1754326"/>
          </a:xfrm>
          <a:prstGeom prst="rect">
            <a:avLst/>
          </a:prstGeom>
          <a:noFill/>
        </p:spPr>
        <p:txBody>
          <a:bodyPr wrap="square" rtlCol="0">
            <a:spAutoFit/>
          </a:bodyPr>
          <a:lstStyle/>
          <a:p>
            <a:pPr algn="ctr">
              <a:defRPr/>
            </a:pPr>
            <a:r>
              <a:rPr lang="en-GB" sz="3600" b="1" u="sng" dirty="0">
                <a:solidFill>
                  <a:srgbClr val="0070C0"/>
                </a:solidFill>
                <a:latin typeface="Kristen ITC"/>
              </a:rPr>
              <a:t>Spelling!</a:t>
            </a:r>
          </a:p>
          <a:p>
            <a:pPr algn="ctr">
              <a:defRPr/>
            </a:pPr>
            <a:r>
              <a:rPr lang="en-GB" sz="3600" dirty="0">
                <a:solidFill>
                  <a:srgbClr val="0070C0"/>
                </a:solidFill>
                <a:latin typeface="Kristen ITC"/>
              </a:rPr>
              <a:t>Pattern: </a:t>
            </a:r>
            <a:r>
              <a:rPr lang="en-GB" sz="3600" dirty="0">
                <a:solidFill>
                  <a:srgbClr val="FF0000"/>
                </a:solidFill>
                <a:latin typeface="Kristen ITC"/>
              </a:rPr>
              <a:t>Suffix ‘</a:t>
            </a:r>
            <a:r>
              <a:rPr lang="en-GB" sz="3600" dirty="0" err="1">
                <a:solidFill>
                  <a:srgbClr val="FF0000"/>
                </a:solidFill>
                <a:latin typeface="Kristen ITC"/>
              </a:rPr>
              <a:t>ous</a:t>
            </a:r>
            <a:r>
              <a:rPr lang="en-GB" sz="3600" dirty="0">
                <a:solidFill>
                  <a:srgbClr val="FF0000"/>
                </a:solidFill>
                <a:latin typeface="Kristen ITC"/>
              </a:rPr>
              <a:t>’</a:t>
            </a:r>
          </a:p>
          <a:p>
            <a:pPr algn="ctr">
              <a:defRPr/>
            </a:pPr>
            <a:r>
              <a:rPr lang="en-GB" sz="3600" dirty="0">
                <a:solidFill>
                  <a:srgbClr val="0070C0"/>
                </a:solidFill>
                <a:latin typeface="Kristen ITC"/>
              </a:rPr>
              <a:t>Listen to the video and play the games!  </a:t>
            </a:r>
            <a:endParaRPr lang="en-GB" sz="4000" dirty="0">
              <a:solidFill>
                <a:srgbClr val="0070C0"/>
              </a:solidFill>
              <a:latin typeface="Kristen ITC"/>
            </a:endParaRPr>
          </a:p>
        </p:txBody>
      </p:sp>
      <p:pic>
        <p:nvPicPr>
          <p:cNvPr id="2" name="Picture 1">
            <a:extLst>
              <a:ext uri="{FF2B5EF4-FFF2-40B4-BE49-F238E27FC236}">
                <a16:creationId xmlns:a16="http://schemas.microsoft.com/office/drawing/2014/main" id="{2AE38A7E-40E3-4E79-8586-C4FEA956F6B3}"/>
              </a:ext>
            </a:extLst>
          </p:cNvPr>
          <p:cNvPicPr>
            <a:picLocks noChangeAspect="1"/>
          </p:cNvPicPr>
          <p:nvPr/>
        </p:nvPicPr>
        <p:blipFill rotWithShape="1">
          <a:blip r:embed="rId3"/>
          <a:srcRect l="35235" t="33192" r="35234" b="13233"/>
          <a:stretch/>
        </p:blipFill>
        <p:spPr>
          <a:xfrm>
            <a:off x="10706051" y="165761"/>
            <a:ext cx="1417533" cy="1445884"/>
          </a:xfrm>
          <a:prstGeom prst="rect">
            <a:avLst/>
          </a:prstGeom>
        </p:spPr>
      </p:pic>
      <p:sp>
        <p:nvSpPr>
          <p:cNvPr id="3" name="Rectangle 2">
            <a:extLst>
              <a:ext uri="{FF2B5EF4-FFF2-40B4-BE49-F238E27FC236}">
                <a16:creationId xmlns:a16="http://schemas.microsoft.com/office/drawing/2014/main" id="{4A71D465-FAAC-4942-A572-9C2F38E258BA}"/>
              </a:ext>
            </a:extLst>
          </p:cNvPr>
          <p:cNvSpPr/>
          <p:nvPr/>
        </p:nvSpPr>
        <p:spPr>
          <a:xfrm>
            <a:off x="2216572" y="1883526"/>
            <a:ext cx="7758854" cy="488403"/>
          </a:xfrm>
          <a:prstGeom prst="rect">
            <a:avLst/>
          </a:prstGeom>
        </p:spPr>
        <p:txBody>
          <a:bodyPr wrap="none">
            <a:spAutoFit/>
          </a:bodyPr>
          <a:lstStyle/>
          <a:p>
            <a:pPr algn="ctr">
              <a:lnSpc>
                <a:spcPct val="90000"/>
              </a:lnSpc>
              <a:defRPr/>
            </a:pPr>
            <a:r>
              <a:rPr lang="en-GB" sz="2800" u="sng" dirty="0">
                <a:latin typeface="Kristen ITC" panose="03050502040202030202" pitchFamily="66" charset="0"/>
                <a:hlinkClick r:id="rId4"/>
              </a:rPr>
              <a:t>https://www.activelearnprimary.co.uk/start</a:t>
            </a:r>
            <a:endParaRPr lang="en-GB" sz="2800" dirty="0">
              <a:latin typeface="Kristen ITC" panose="03050502040202030202" pitchFamily="66"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07569376-8903-4765-8351-0D1DFFD10D48}"/>
              </a:ext>
            </a:extLst>
          </p:cNvPr>
          <p:cNvPicPr>
            <a:picLocks noChangeAspect="1"/>
          </p:cNvPicPr>
          <p:nvPr/>
        </p:nvPicPr>
        <p:blipFill rotWithShape="1">
          <a:blip r:embed="rId5"/>
          <a:srcRect l="18038" t="9959" r="18323" b="14406"/>
          <a:stretch/>
        </p:blipFill>
        <p:spPr>
          <a:xfrm>
            <a:off x="3215680" y="2569241"/>
            <a:ext cx="6036545" cy="40337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2873"/>
    </mc:Choice>
    <mc:Fallback>
      <p:transition spd="slow" advTm="32873"/>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767408" y="228601"/>
            <a:ext cx="10515600" cy="723204"/>
          </a:xfrm>
        </p:spPr>
        <p:txBody>
          <a:bodyPr>
            <a:normAutofit/>
          </a:bodyPr>
          <a:lstStyle/>
          <a:p>
            <a:pPr algn="ctr">
              <a:defRPr/>
            </a:pPr>
            <a:r>
              <a:rPr lang="en-GB" sz="4400" b="1" i="0" u="sng" dirty="0">
                <a:latin typeface="Kristen ITC"/>
              </a:rPr>
              <a:t>Inquiry Based Learning – Space!</a:t>
            </a:r>
            <a:endParaRPr sz="3600" i="0" dirty="0"/>
          </a:p>
        </p:txBody>
      </p:sp>
      <p:sp>
        <p:nvSpPr>
          <p:cNvPr id="5" name="Rectangle 11"/>
          <p:cNvSpPr>
            <a:spLocks noChangeArrowheads="1"/>
          </p:cNvSpPr>
          <p:nvPr/>
        </p:nvSpPr>
        <p:spPr bwMode="auto">
          <a:xfrm>
            <a:off x="0" y="0"/>
            <a:ext cx="12192000" cy="457200"/>
          </a:xfrm>
          <a:prstGeom prst="rect">
            <a:avLst/>
          </a:prstGeom>
          <a:noFill/>
          <a:ln>
            <a:noFill/>
          </a:ln>
        </p:spPr>
        <p:txBody>
          <a:bodyPr vert="horz" wrap="none" lIns="91440" tIns="45720" rIns="91440" bIns="45720" numCol="1" anchor="ctr" anchorCtr="0" compatLnSpc="1">
            <a:prstTxWarp prst="textNoShape">
              <a:avLst/>
            </a:prstTxWarp>
            <a:spAutoFit/>
          </a:bodyPr>
          <a:lstStyle/>
          <a:p>
            <a:pPr>
              <a:defRPr/>
            </a:pPr>
            <a:endParaRPr lang="en-GB"/>
          </a:p>
        </p:txBody>
      </p:sp>
      <p:sp>
        <p:nvSpPr>
          <p:cNvPr id="6" name="Rectangle 12"/>
          <p:cNvSpPr>
            <a:spLocks noChangeArrowheads="1"/>
          </p:cNvSpPr>
          <p:nvPr/>
        </p:nvSpPr>
        <p:spPr bwMode="auto">
          <a:xfrm>
            <a:off x="275692" y="1613237"/>
            <a:ext cx="11640616" cy="400110"/>
          </a:xfrm>
          <a:prstGeom prst="rect">
            <a:avLst/>
          </a:prstGeom>
          <a:solidFill>
            <a:srgbClr val="FFFFFF"/>
          </a:solidFill>
          <a:ln>
            <a:noFill/>
          </a:ln>
        </p:spPr>
        <p:txBody>
          <a:bodyPr vert="horz" wrap="square" lIns="91440" tIns="45720" rIns="91440" bIns="45720" numCol="1" anchor="ctr" anchorCtr="0" compatLnSpc="1">
            <a:prstTxWarp prst="textNoShape">
              <a:avLst/>
            </a:prstTxWarp>
            <a:spAutoFit/>
          </a:bodyPr>
          <a:lstStyle/>
          <a:p>
            <a:pPr lvl="0" algn="ctr">
              <a:defRPr/>
            </a:pPr>
            <a:endParaRPr lang="en-GB" sz="2000" b="1" dirty="0">
              <a:solidFill>
                <a:srgbClr val="FF0000"/>
              </a:solidFill>
              <a:latin typeface="Kristen ITC"/>
              <a:cs typeface="Times New Roman"/>
            </a:endParaRPr>
          </a:p>
        </p:txBody>
      </p:sp>
      <p:sp>
        <p:nvSpPr>
          <p:cNvPr id="12" name="Rectangle 11">
            <a:extLst>
              <a:ext uri="{FF2B5EF4-FFF2-40B4-BE49-F238E27FC236}">
                <a16:creationId xmlns:a16="http://schemas.microsoft.com/office/drawing/2014/main" id="{99B73FC4-52EB-4F0A-AFEB-E24923C9F855}"/>
              </a:ext>
            </a:extLst>
          </p:cNvPr>
          <p:cNvSpPr/>
          <p:nvPr/>
        </p:nvSpPr>
        <p:spPr>
          <a:xfrm>
            <a:off x="275576" y="4429029"/>
            <a:ext cx="11499264" cy="1877437"/>
          </a:xfrm>
          <a:prstGeom prst="rect">
            <a:avLst/>
          </a:prstGeom>
        </p:spPr>
        <p:txBody>
          <a:bodyPr wrap="square">
            <a:spAutoFit/>
          </a:bodyPr>
          <a:lstStyle/>
          <a:p>
            <a:pPr algn="ctr"/>
            <a:r>
              <a:rPr lang="en-GB" sz="3200" b="1" u="sng" dirty="0">
                <a:latin typeface="Kristen ITC" panose="03050502040202030202" pitchFamily="66" charset="0"/>
                <a:ea typeface="Calibri" panose="020F0502020204030204" pitchFamily="34" charset="0"/>
                <a:cs typeface="Times New Roman" panose="02020603050405020304" pitchFamily="18" charset="0"/>
              </a:rPr>
              <a:t>Challenge: </a:t>
            </a:r>
          </a:p>
          <a:p>
            <a:pPr algn="ctr"/>
            <a:r>
              <a:rPr lang="en-GB" sz="2800" dirty="0">
                <a:latin typeface="Kristen ITC" panose="03050502040202030202" pitchFamily="66" charset="0"/>
              </a:rPr>
              <a:t>Survey the night sky. </a:t>
            </a:r>
            <a:r>
              <a:rPr lang="en-GB" sz="2800" b="1" dirty="0">
                <a:solidFill>
                  <a:srgbClr val="FF0000"/>
                </a:solidFill>
                <a:latin typeface="Kristen ITC" panose="03050502040202030202" pitchFamily="66" charset="0"/>
              </a:rPr>
              <a:t>Make a diagram </a:t>
            </a:r>
            <a:r>
              <a:rPr lang="en-GB" sz="2800" dirty="0">
                <a:latin typeface="Kristen ITC" panose="03050502040202030202" pitchFamily="66" charset="0"/>
              </a:rPr>
              <a:t>of what you see by plotting all of the stars, moons and planets that you observe.  Use Apps and books to help you identify what’s above your head.</a:t>
            </a:r>
            <a:endParaRPr lang="en-GB" sz="2800" b="1" u="sng" dirty="0">
              <a:latin typeface="Kristen ITC" panose="03050502040202030202" pitchFamily="66"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37C7A3E0-EBE1-43DE-AABD-FF2EAC881907}"/>
              </a:ext>
            </a:extLst>
          </p:cNvPr>
          <p:cNvGraphicFramePr>
            <a:graphicFrameLocks noGrp="1"/>
          </p:cNvGraphicFramePr>
          <p:nvPr>
            <p:extLst>
              <p:ext uri="{D42A27DB-BD31-4B8C-83A1-F6EECF244321}">
                <p14:modId xmlns:p14="http://schemas.microsoft.com/office/powerpoint/2010/main" val="2798546504"/>
              </p:ext>
            </p:extLst>
          </p:nvPr>
        </p:nvGraphicFramePr>
        <p:xfrm>
          <a:off x="8672" y="1118633"/>
          <a:ext cx="12183327" cy="2852390"/>
        </p:xfrm>
        <a:graphic>
          <a:graphicData uri="http://schemas.openxmlformats.org/drawingml/2006/table">
            <a:tbl>
              <a:tblPr>
                <a:tableStyleId>{5C22544A-7EE6-4342-B048-85BDC9FD1C3A}</a:tableStyleId>
              </a:tblPr>
              <a:tblGrid>
                <a:gridCol w="12183327">
                  <a:extLst>
                    <a:ext uri="{9D8B030D-6E8A-4147-A177-3AD203B41FA5}">
                      <a16:colId xmlns:a16="http://schemas.microsoft.com/office/drawing/2014/main" val="43513939"/>
                    </a:ext>
                  </a:extLst>
                </a:gridCol>
              </a:tblGrid>
              <a:tr h="2852390">
                <a:tc>
                  <a:txBody>
                    <a:bodyPr/>
                    <a:lstStyle/>
                    <a:p>
                      <a:pPr algn="ctr">
                        <a:lnSpc>
                          <a:spcPct val="107000"/>
                        </a:lnSpc>
                        <a:spcAft>
                          <a:spcPts val="800"/>
                        </a:spcAft>
                      </a:pPr>
                      <a:r>
                        <a:rPr lang="en-GB" sz="2800" dirty="0">
                          <a:effectLst/>
                          <a:latin typeface="Kristen ITC" panose="03050502040202030202" pitchFamily="66" charset="0"/>
                        </a:rPr>
                        <a:t>History has been made as two Nasa astronauts have safely boarded the </a:t>
                      </a:r>
                      <a:r>
                        <a:rPr lang="en-GB" sz="2800" u="none" strike="noStrike" dirty="0">
                          <a:effectLst/>
                          <a:latin typeface="Kristen ITC" panose="03050502040202030202" pitchFamily="66" charset="0"/>
                          <a:hlinkClick r:id="rId3"/>
                        </a:rPr>
                        <a:t>International Space Station </a:t>
                      </a:r>
                      <a:r>
                        <a:rPr lang="en-GB" sz="2800" dirty="0">
                          <a:effectLst/>
                          <a:latin typeface="Kristen ITC" panose="03050502040202030202" pitchFamily="66" charset="0"/>
                        </a:rPr>
                        <a:t>(ISS). It's the first time that Nasa astronauts have been sent to space on a rocket owned by the private company, SpaceX. Your task this week is to find out more about their mission and </a:t>
                      </a:r>
                      <a:r>
                        <a:rPr lang="en-GB" sz="2800" b="1" dirty="0">
                          <a:solidFill>
                            <a:srgbClr val="FF0000"/>
                          </a:solidFill>
                          <a:effectLst/>
                          <a:latin typeface="Kristen ITC" panose="03050502040202030202" pitchFamily="66" charset="0"/>
                        </a:rPr>
                        <a:t>make a 3D rocket</a:t>
                      </a:r>
                      <a:r>
                        <a:rPr lang="en-GB" sz="2800" dirty="0">
                          <a:effectLst/>
                          <a:latin typeface="Kristen ITC" panose="03050502040202030202" pitchFamily="66" charset="0"/>
                        </a:rPr>
                        <a:t>! Please send pictures of your rockets to me so I can put them on the school website.</a:t>
                      </a:r>
                      <a:endParaRPr lang="en-GB" sz="2400" dirty="0">
                        <a:effectLst/>
                        <a:latin typeface="Kristen ITC" panose="03050502040202030202" pitchFamily="66" charset="0"/>
                        <a:ea typeface="Calibri" panose="020F0502020204030204" pitchFamily="34" charset="0"/>
                        <a:cs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val="3354519768"/>
                  </a:ext>
                </a:extLst>
              </a:tr>
            </a:tbl>
          </a:graphicData>
        </a:graphic>
      </p:graphicFrame>
      <p:pic>
        <p:nvPicPr>
          <p:cNvPr id="2049" name="Picture 5">
            <a:extLst>
              <a:ext uri="{FF2B5EF4-FFF2-40B4-BE49-F238E27FC236}">
                <a16:creationId xmlns:a16="http://schemas.microsoft.com/office/drawing/2014/main" id="{A17F06D4-D5E8-4ADD-8607-433207F1C3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52" y="139661"/>
            <a:ext cx="905601" cy="9004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id="{651B5B42-9959-4668-A018-2F1D1CC29C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850788">
            <a:off x="10957918" y="197196"/>
            <a:ext cx="905601" cy="9004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1CADD2DC-C732-402C-A72C-3D54E75984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954457">
            <a:off x="717776" y="3687010"/>
            <a:ext cx="1162060" cy="11558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advTm="59196"/>
    </mc:Choice>
    <mc:Fallback>
      <p:transition spd="slow" advTm="5919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9E4E84-62A1-4809-8CCB-618AFA9410BE}"/>
              </a:ext>
            </a:extLst>
          </p:cNvPr>
          <p:cNvPicPr>
            <a:picLocks noChangeAspect="1"/>
          </p:cNvPicPr>
          <p:nvPr/>
        </p:nvPicPr>
        <p:blipFill rotWithShape="1">
          <a:blip r:embed="rId2"/>
          <a:srcRect l="24603" t="28990" r="24013" b="7294"/>
          <a:stretch/>
        </p:blipFill>
        <p:spPr>
          <a:xfrm>
            <a:off x="0" y="-1"/>
            <a:ext cx="12192000" cy="6860367"/>
          </a:xfrm>
          <a:prstGeom prst="rect">
            <a:avLst/>
          </a:prstGeom>
        </p:spPr>
      </p:pic>
    </p:spTree>
    <p:extLst>
      <p:ext uri="{BB962C8B-B14F-4D97-AF65-F5344CB8AC3E}">
        <p14:creationId xmlns:p14="http://schemas.microsoft.com/office/powerpoint/2010/main" val="541504373"/>
      </p:ext>
    </p:extLst>
  </p:cSld>
  <p:clrMapOvr>
    <a:masterClrMapping/>
  </p:clrMapOvr>
  <mc:AlternateContent xmlns:mc="http://schemas.openxmlformats.org/markup-compatibility/2006">
    <mc:Choice xmlns:p14="http://schemas.microsoft.com/office/powerpoint/2010/main" Requires="p14">
      <p:transition spd="slow" p14:dur="2000" advTm="6502"/>
    </mc:Choice>
    <mc:Fallback>
      <p:transition spd="slow" advTm="650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a:extLst>
              <a:ext uri="{FF2B5EF4-FFF2-40B4-BE49-F238E27FC236}">
                <a16:creationId xmlns:a16="http://schemas.microsoft.com/office/drawing/2014/main" id="{8D6292A1-30DE-4C57-B728-B7333AFCBF06}"/>
              </a:ext>
            </a:extLst>
          </p:cNvPr>
          <p:cNvSpPr>
            <a:spLocks/>
          </p:cNvSpPr>
          <p:nvPr/>
        </p:nvSpPr>
        <p:spPr bwMode="auto">
          <a:xfrm>
            <a:off x="275162" y="592637"/>
            <a:ext cx="11563643" cy="1354217"/>
          </a:xfrm>
          <a:prstGeom prst="rect">
            <a:avLst/>
          </a:prstGeom>
          <a:noFill/>
        </p:spPr>
        <p:txBody>
          <a:bodyPr wrap="square" rtlCol="0">
            <a:spAutoFit/>
          </a:bodyPr>
          <a:lstStyle/>
          <a:p>
            <a:pPr algn="ctr">
              <a:defRPr/>
            </a:pPr>
            <a:r>
              <a:rPr lang="en-GB" sz="5400" b="1" u="sng" dirty="0">
                <a:solidFill>
                  <a:srgbClr val="FF3399"/>
                </a:solidFill>
                <a:latin typeface="Kristen ITC"/>
              </a:rPr>
              <a:t>Well-being</a:t>
            </a:r>
          </a:p>
          <a:p>
            <a:pPr algn="ctr">
              <a:defRPr/>
            </a:pPr>
            <a:endParaRPr sz="2800" dirty="0"/>
          </a:p>
        </p:txBody>
      </p:sp>
      <p:sp>
        <p:nvSpPr>
          <p:cNvPr id="8" name="Rectangle 7">
            <a:extLst>
              <a:ext uri="{FF2B5EF4-FFF2-40B4-BE49-F238E27FC236}">
                <a16:creationId xmlns:a16="http://schemas.microsoft.com/office/drawing/2014/main" id="{75904668-C578-4A29-B458-2CB353A2F62D}"/>
              </a:ext>
            </a:extLst>
          </p:cNvPr>
          <p:cNvSpPr/>
          <p:nvPr/>
        </p:nvSpPr>
        <p:spPr>
          <a:xfrm>
            <a:off x="-23803" y="2348880"/>
            <a:ext cx="12161571" cy="3108543"/>
          </a:xfrm>
          <a:prstGeom prst="rect">
            <a:avLst/>
          </a:prstGeom>
        </p:spPr>
        <p:txBody>
          <a:bodyPr wrap="square">
            <a:spAutoFit/>
          </a:bodyPr>
          <a:lstStyle/>
          <a:p>
            <a:pPr algn="ctr"/>
            <a:r>
              <a:rPr lang="en-GB" sz="2800" b="1" u="sng" dirty="0">
                <a:latin typeface="Kristen ITC" panose="03050502040202030202" pitchFamily="66"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Yoga</a:t>
            </a:r>
          </a:p>
          <a:p>
            <a:pPr algn="ctr"/>
            <a:r>
              <a:rPr lang="en-GB" sz="2800" b="1" u="sng" dirty="0">
                <a:solidFill>
                  <a:srgbClr val="5588C6"/>
                </a:solidFill>
                <a:latin typeface="Kristen ITC" panose="03050502040202030202" pitchFamily="66"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https://www.youtube.com/watch?v=02E1468SdHg</a:t>
            </a:r>
            <a:endParaRPr lang="en-GB" sz="2800" b="1" u="sng" dirty="0">
              <a:solidFill>
                <a:srgbClr val="5588C6"/>
              </a:solidFill>
              <a:latin typeface="Kristen ITC" panose="03050502040202030202" pitchFamily="66" charset="0"/>
              <a:ea typeface="Calibri" panose="020F0502020204030204" pitchFamily="34" charset="0"/>
              <a:cs typeface="Times New Roman" panose="02020603050405020304" pitchFamily="18" charset="0"/>
            </a:endParaRPr>
          </a:p>
          <a:p>
            <a:pPr algn="ctr"/>
            <a:endParaRPr lang="en-GB" sz="2800" b="1" u="sng" dirty="0">
              <a:solidFill>
                <a:srgbClr val="0563C1"/>
              </a:solidFill>
              <a:latin typeface="Kristen ITC" panose="03050502040202030202" pitchFamily="66" charset="0"/>
              <a:ea typeface="Calibri" panose="020F0502020204030204" pitchFamily="34" charset="0"/>
              <a:cs typeface="Times New Roman" panose="02020603050405020304" pitchFamily="18" charset="0"/>
            </a:endParaRPr>
          </a:p>
          <a:p>
            <a:pPr algn="ctr"/>
            <a:endParaRPr lang="en-GB" sz="2800" b="1" u="sng" dirty="0">
              <a:solidFill>
                <a:srgbClr val="0563C1"/>
              </a:solidFill>
              <a:latin typeface="Kristen ITC" panose="03050502040202030202" pitchFamily="66" charset="0"/>
              <a:ea typeface="Calibri" panose="020F0502020204030204" pitchFamily="34" charset="0"/>
              <a:cs typeface="Times New Roman" panose="02020603050405020304" pitchFamily="18" charset="0"/>
            </a:endParaRPr>
          </a:p>
          <a:p>
            <a:pPr algn="ctr"/>
            <a:endParaRPr lang="en-GB" sz="2800" b="1" u="sng" dirty="0">
              <a:solidFill>
                <a:srgbClr val="0563C1"/>
              </a:solidFill>
              <a:latin typeface="Kristen ITC" panose="03050502040202030202" pitchFamily="66" charset="0"/>
              <a:ea typeface="Calibri" panose="020F0502020204030204" pitchFamily="34" charset="0"/>
              <a:cs typeface="Times New Roman" panose="02020603050405020304" pitchFamily="18" charset="0"/>
            </a:endParaRPr>
          </a:p>
          <a:p>
            <a:pPr algn="ctr"/>
            <a:r>
              <a:rPr lang="en-GB" sz="2800" b="1" u="sng" dirty="0">
                <a:latin typeface="Kristen ITC" panose="03050502040202030202" pitchFamily="66" charset="0"/>
                <a:ea typeface="Calibri" panose="020F0502020204030204" pitchFamily="34" charset="0"/>
                <a:cs typeface="Times New Roman" panose="02020603050405020304" pitchFamily="18" charset="0"/>
              </a:rPr>
              <a:t>Joe Wicks </a:t>
            </a:r>
          </a:p>
          <a:p>
            <a:pPr algn="ctr"/>
            <a:r>
              <a:rPr lang="en-GB" sz="2800" b="1" u="sng" dirty="0">
                <a:latin typeface="Kristen ITC" panose="03050502040202030202" pitchFamily="66" charset="0"/>
                <a:hlinkClick r:id="rId3"/>
              </a:rPr>
              <a:t>https://www.youtube.com/channel/UCAxW1XT0iEJo0TYlRfn6rYQ</a:t>
            </a:r>
            <a:endParaRPr lang="en-GB" sz="2800" b="1" dirty="0">
              <a:latin typeface="Kristen ITC" panose="03050502040202030202" pitchFamily="66" charset="0"/>
            </a:endParaRPr>
          </a:p>
        </p:txBody>
      </p:sp>
      <p:pic>
        <p:nvPicPr>
          <p:cNvPr id="11" name="Picture 10" descr="A picture containing drawing&#10;&#10;Description automatically generated">
            <a:extLst>
              <a:ext uri="{FF2B5EF4-FFF2-40B4-BE49-F238E27FC236}">
                <a16:creationId xmlns:a16="http://schemas.microsoft.com/office/drawing/2014/main" id="{82A40560-2A99-474F-80E6-9A9D924B898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0429" y="0"/>
            <a:ext cx="3727918" cy="1397969"/>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82170D39-3417-4438-95B2-BC89C391DEF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433653" y="-1"/>
            <a:ext cx="3727918" cy="1397969"/>
          </a:xfrm>
          <a:prstGeom prst="rect">
            <a:avLst/>
          </a:prstGeom>
        </p:spPr>
      </p:pic>
    </p:spTree>
    <p:extLst>
      <p:ext uri="{BB962C8B-B14F-4D97-AF65-F5344CB8AC3E}">
        <p14:creationId xmlns:p14="http://schemas.microsoft.com/office/powerpoint/2010/main" val="3980488714"/>
      </p:ext>
    </p:extLst>
  </p:cSld>
  <p:clrMapOvr>
    <a:masterClrMapping/>
  </p:clrMapOvr>
  <mc:AlternateContent xmlns:mc="http://schemas.openxmlformats.org/markup-compatibility/2006">
    <mc:Choice xmlns:p14="http://schemas.microsoft.com/office/powerpoint/2010/main" Requires="p14">
      <p:transition spd="slow" p14:dur="2000" advTm="14081"/>
    </mc:Choice>
    <mc:Fallback>
      <p:transition spd="slow" advTm="14081"/>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Box 2"/>
          <p:cNvSpPr>
            <a:spLocks/>
          </p:cNvSpPr>
          <p:nvPr/>
        </p:nvSpPr>
        <p:spPr bwMode="auto">
          <a:xfrm>
            <a:off x="267286" y="286373"/>
            <a:ext cx="11563643" cy="1938992"/>
          </a:xfrm>
          <a:prstGeom prst="rect">
            <a:avLst/>
          </a:prstGeom>
          <a:noFill/>
        </p:spPr>
        <p:txBody>
          <a:bodyPr wrap="square" rtlCol="0">
            <a:spAutoFit/>
          </a:bodyPr>
          <a:lstStyle/>
          <a:p>
            <a:pPr algn="ctr">
              <a:defRPr/>
            </a:pPr>
            <a:r>
              <a:rPr lang="en-GB" sz="4000" b="1" u="sng" dirty="0">
                <a:solidFill>
                  <a:srgbClr val="FF3399"/>
                </a:solidFill>
                <a:latin typeface="Kristen ITC"/>
              </a:rPr>
              <a:t>Dance Mat Typing</a:t>
            </a:r>
            <a:endParaRPr dirty="0"/>
          </a:p>
          <a:p>
            <a:pPr algn="ctr">
              <a:defRPr/>
            </a:pPr>
            <a:r>
              <a:rPr lang="en-GB" sz="4000" dirty="0">
                <a:solidFill>
                  <a:srgbClr val="FF3399"/>
                </a:solidFill>
                <a:latin typeface="Kristen ITC"/>
              </a:rPr>
              <a:t>Improve your typing skills with this fun typing tutor game! </a:t>
            </a:r>
            <a:endParaRPr lang="en-GB" sz="4400" dirty="0">
              <a:solidFill>
                <a:srgbClr val="FF3399"/>
              </a:solidFill>
              <a:latin typeface="Kristen ITC"/>
            </a:endParaRPr>
          </a:p>
        </p:txBody>
      </p:sp>
      <p:sp>
        <p:nvSpPr>
          <p:cNvPr id="5" name="Rectangle 1"/>
          <p:cNvSpPr/>
          <p:nvPr/>
        </p:nvSpPr>
        <p:spPr bwMode="auto">
          <a:xfrm>
            <a:off x="3587262" y="3957026"/>
            <a:ext cx="8243667" cy="1077218"/>
          </a:xfrm>
          <a:prstGeom prst="rect">
            <a:avLst/>
          </a:prstGeom>
        </p:spPr>
        <p:txBody>
          <a:bodyPr wrap="square">
            <a:spAutoFit/>
          </a:bodyPr>
          <a:lstStyle/>
          <a:p>
            <a:pPr algn="ctr">
              <a:defRPr/>
            </a:pPr>
            <a:r>
              <a:rPr lang="en-GB" sz="3200" u="sng" dirty="0">
                <a:solidFill>
                  <a:srgbClr val="0563C1"/>
                </a:solidFill>
                <a:latin typeface="Kristen ITC"/>
                <a:ea typeface="Calibri"/>
                <a:cs typeface="Times New Roman"/>
                <a:hlinkClick r:id="rId2"/>
              </a:rPr>
              <a:t>https://www.bbc.co.uk/bitesize/topics/zf2f9j6/articles/z3c6tfr</a:t>
            </a:r>
            <a:endParaRPr lang="en-GB" sz="3200" dirty="0"/>
          </a:p>
        </p:txBody>
      </p:sp>
      <p:pic>
        <p:nvPicPr>
          <p:cNvPr id="6" name="Picture 5" descr="A picture containing drawing&#10;&#10;Description automatically generated"/>
          <p:cNvPicPr>
            <a:picLocks noChangeAspect="1"/>
          </p:cNvPicPr>
          <p:nvPr/>
        </p:nvPicPr>
        <p:blipFill>
          <a:blip r:embed="rId3"/>
          <a:stretch/>
        </p:blipFill>
        <p:spPr bwMode="auto">
          <a:xfrm>
            <a:off x="384302" y="2419643"/>
            <a:ext cx="3202959" cy="41519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4947"/>
    </mc:Choice>
    <mc:Fallback>
      <p:transition spd="slow" advTm="14947"/>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1"/>
          <p:cNvSpPr/>
          <p:nvPr/>
        </p:nvSpPr>
        <p:spPr bwMode="auto">
          <a:xfrm>
            <a:off x="334256" y="11812"/>
            <a:ext cx="11410122" cy="3108543"/>
          </a:xfrm>
          <a:prstGeom prst="rect">
            <a:avLst/>
          </a:prstGeom>
        </p:spPr>
        <p:txBody>
          <a:bodyPr wrap="square">
            <a:spAutoFit/>
          </a:bodyPr>
          <a:lstStyle/>
          <a:p>
            <a:pPr algn="ctr">
              <a:defRPr/>
            </a:pPr>
            <a:r>
              <a:rPr lang="en-GB" sz="4800" b="1" u="sng" dirty="0">
                <a:solidFill>
                  <a:srgbClr val="00B050"/>
                </a:solidFill>
                <a:latin typeface="Kristen ITC"/>
                <a:ea typeface="Calibri"/>
                <a:cs typeface="Times New Roman"/>
              </a:rPr>
              <a:t>Cymraeg</a:t>
            </a:r>
          </a:p>
          <a:p>
            <a:pPr algn="ctr">
              <a:defRPr/>
            </a:pPr>
            <a:endParaRPr lang="en-GB" sz="4800" i="1" dirty="0">
              <a:solidFill>
                <a:srgbClr val="000000"/>
              </a:solidFill>
              <a:latin typeface="Kristen ITC"/>
              <a:ea typeface="Calibri"/>
              <a:cs typeface="Times New Roman"/>
            </a:endParaRPr>
          </a:p>
          <a:p>
            <a:pPr algn="ctr">
              <a:defRPr/>
            </a:pPr>
            <a:r>
              <a:rPr lang="en-GB" sz="3600" dirty="0">
                <a:solidFill>
                  <a:srgbClr val="000000"/>
                </a:solidFill>
                <a:latin typeface="Kristen ITC"/>
                <a:ea typeface="Calibri"/>
                <a:cs typeface="Times New Roman"/>
              </a:rPr>
              <a:t>Scan the QR code for this week’s Welsh games. </a:t>
            </a:r>
            <a:endParaRPr dirty="0"/>
          </a:p>
          <a:p>
            <a:pPr algn="ctr">
              <a:defRPr/>
            </a:pPr>
            <a:r>
              <a:rPr lang="en-GB" sz="3200" dirty="0">
                <a:solidFill>
                  <a:srgbClr val="00B0F0"/>
                </a:solidFill>
                <a:latin typeface="Kristen ITC"/>
                <a:ea typeface="Calibri"/>
                <a:cs typeface="Times New Roman"/>
              </a:rPr>
              <a:t>Look at Pennard Primary’s Twitter Page for more Welsh games. </a:t>
            </a:r>
            <a:endParaRPr lang="en-GB" sz="3200" dirty="0"/>
          </a:p>
        </p:txBody>
      </p:sp>
      <p:pic>
        <p:nvPicPr>
          <p:cNvPr id="6" name="Picture 5" descr="A picture containing drawing&#10;&#10;Description automatically generated"/>
          <p:cNvPicPr>
            <a:picLocks noChangeAspect="1"/>
          </p:cNvPicPr>
          <p:nvPr/>
        </p:nvPicPr>
        <p:blipFill>
          <a:blip r:embed="rId2"/>
          <a:stretch/>
        </p:blipFill>
        <p:spPr bwMode="auto">
          <a:xfrm>
            <a:off x="117231" y="4426553"/>
            <a:ext cx="2784785" cy="2088589"/>
          </a:xfrm>
          <a:prstGeom prst="rect">
            <a:avLst/>
          </a:prstGeom>
        </p:spPr>
      </p:pic>
      <p:pic>
        <p:nvPicPr>
          <p:cNvPr id="3" name="Picture 2" descr="A picture containing red, cat&#10;&#10;Description automatically generated">
            <a:extLst>
              <a:ext uri="{FF2B5EF4-FFF2-40B4-BE49-F238E27FC236}">
                <a16:creationId xmlns:a16="http://schemas.microsoft.com/office/drawing/2014/main" id="{BD78EFD0-326E-4167-9560-E0D5E515A5C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170280" y="0"/>
            <a:ext cx="891237" cy="1260360"/>
          </a:xfrm>
          <a:prstGeom prst="rect">
            <a:avLst/>
          </a:prstGeom>
        </p:spPr>
      </p:pic>
      <p:sp>
        <p:nvSpPr>
          <p:cNvPr id="5" name="TextBox 4">
            <a:extLst>
              <a:ext uri="{FF2B5EF4-FFF2-40B4-BE49-F238E27FC236}">
                <a16:creationId xmlns:a16="http://schemas.microsoft.com/office/drawing/2014/main" id="{C20A8071-E430-4337-98E0-527B05BF85A8}"/>
              </a:ext>
            </a:extLst>
          </p:cNvPr>
          <p:cNvSpPr txBox="1"/>
          <p:nvPr/>
        </p:nvSpPr>
        <p:spPr>
          <a:xfrm>
            <a:off x="5159896" y="7029161"/>
            <a:ext cx="2208721" cy="369332"/>
          </a:xfrm>
          <a:prstGeom prst="rect">
            <a:avLst/>
          </a:prstGeom>
          <a:noFill/>
        </p:spPr>
        <p:txBody>
          <a:bodyPr wrap="square" rtlCol="0">
            <a:spAutoFit/>
          </a:bodyPr>
          <a:lstStyle/>
          <a:p>
            <a:r>
              <a:rPr lang="en-GB" sz="900">
                <a:hlinkClick r:id="rId4" tooltip="https://commons.wikimedia.org/wiki/File:Dewi,_the_little_red_Welsh_dragon.jpg"/>
              </a:rPr>
              <a:t>This Photo</a:t>
            </a:r>
            <a:r>
              <a:rPr lang="en-GB" sz="900"/>
              <a:t> by Unknown Author is licensed under </a:t>
            </a:r>
            <a:r>
              <a:rPr lang="en-GB" sz="900">
                <a:hlinkClick r:id="rId5" tooltip="https://creativecommons.org/licenses/by-sa/3.0/"/>
              </a:rPr>
              <a:t>CC BY-SA</a:t>
            </a:r>
            <a:endParaRPr lang="en-GB" sz="900"/>
          </a:p>
        </p:txBody>
      </p:sp>
      <p:pic>
        <p:nvPicPr>
          <p:cNvPr id="2" name="Picture 1">
            <a:extLst>
              <a:ext uri="{FF2B5EF4-FFF2-40B4-BE49-F238E27FC236}">
                <a16:creationId xmlns:a16="http://schemas.microsoft.com/office/drawing/2014/main" id="{BBC63E98-F330-4FF7-8CC4-C875610998C4}"/>
              </a:ext>
            </a:extLst>
          </p:cNvPr>
          <p:cNvPicPr>
            <a:picLocks noChangeAspect="1"/>
          </p:cNvPicPr>
          <p:nvPr/>
        </p:nvPicPr>
        <p:blipFill>
          <a:blip r:embed="rId6"/>
          <a:stretch>
            <a:fillRect/>
          </a:stretch>
        </p:blipFill>
        <p:spPr>
          <a:xfrm>
            <a:off x="4583832" y="3816178"/>
            <a:ext cx="2784785" cy="2709521"/>
          </a:xfrm>
          <a:prstGeom prst="rect">
            <a:avLst/>
          </a:prstGeom>
          <a:ln>
            <a:solidFill>
              <a:schemeClr val="tx1"/>
            </a:solidFill>
          </a:ln>
        </p:spPr>
      </p:pic>
      <p:pic>
        <p:nvPicPr>
          <p:cNvPr id="8" name="Picture 7" descr="A picture containing red, cat&#10;&#10;Description automatically generated">
            <a:extLst>
              <a:ext uri="{FF2B5EF4-FFF2-40B4-BE49-F238E27FC236}">
                <a16:creationId xmlns:a16="http://schemas.microsoft.com/office/drawing/2014/main" id="{9984FFF5-A848-41D8-88D9-4BCB7FFF29F8}"/>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5047"/>
          <a:stretch/>
        </p:blipFill>
        <p:spPr bwMode="auto">
          <a:xfrm>
            <a:off x="71460" y="0"/>
            <a:ext cx="891237" cy="1196752"/>
          </a:xfrm>
          <a:prstGeom prst="rect">
            <a:avLst/>
          </a:prstGeom>
        </p:spPr>
      </p:pic>
      <p:sp>
        <p:nvSpPr>
          <p:cNvPr id="9" name="TextBox 8">
            <a:extLst>
              <a:ext uri="{FF2B5EF4-FFF2-40B4-BE49-F238E27FC236}">
                <a16:creationId xmlns:a16="http://schemas.microsoft.com/office/drawing/2014/main" id="{CC4E3F7C-0925-4F5C-8733-AE8EB72F6232}"/>
              </a:ext>
            </a:extLst>
          </p:cNvPr>
          <p:cNvSpPr txBox="1"/>
          <p:nvPr/>
        </p:nvSpPr>
        <p:spPr bwMode="auto">
          <a:xfrm>
            <a:off x="-5617172" y="7029161"/>
            <a:ext cx="2208721" cy="369332"/>
          </a:xfrm>
          <a:prstGeom prst="rect">
            <a:avLst/>
          </a:prstGeom>
          <a:noFill/>
        </p:spPr>
        <p:txBody>
          <a:bodyPr wrap="square" rtlCol="0">
            <a:spAutoFit/>
          </a:bodyPr>
          <a:lstStyle/>
          <a:p>
            <a:r>
              <a:rPr lang="en-GB" sz="900">
                <a:hlinkClick r:id="rId4" tooltip="https://commons.wikimedia.org/wiki/File:Dewi,_the_little_red_Welsh_dragon.jpg"/>
              </a:rPr>
              <a:t>This Photo</a:t>
            </a:r>
            <a:r>
              <a:rPr lang="en-GB" sz="900"/>
              <a:t> by Unknown Author is licensed under </a:t>
            </a:r>
            <a:r>
              <a:rPr lang="en-GB" sz="900">
                <a:hlinkClick r:id="rId5" tooltip="https://creativecommons.org/licenses/by-sa/3.0/"/>
              </a:rPr>
              <a:t>CC BY-SA</a:t>
            </a:r>
            <a:endParaRPr lang="en-GB" sz="900"/>
          </a:p>
        </p:txBody>
      </p:sp>
      <p:pic>
        <p:nvPicPr>
          <p:cNvPr id="11" name="Picture 10" descr="A picture containing drawing&#10;&#10;Description automatically generated">
            <a:extLst>
              <a:ext uri="{FF2B5EF4-FFF2-40B4-BE49-F238E27FC236}">
                <a16:creationId xmlns:a16="http://schemas.microsoft.com/office/drawing/2014/main" id="{83530B4F-B76C-4F2A-9314-3EF20248C13A}"/>
              </a:ext>
            </a:extLst>
          </p:cNvPr>
          <p:cNvPicPr>
            <a:picLocks noChangeAspect="1"/>
          </p:cNvPicPr>
          <p:nvPr/>
        </p:nvPicPr>
        <p:blipFill>
          <a:blip r:embed="rId2"/>
          <a:stretch/>
        </p:blipFill>
        <p:spPr bwMode="auto">
          <a:xfrm flipH="1">
            <a:off x="8662397" y="4426552"/>
            <a:ext cx="2975356" cy="22315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8052"/>
    </mc:Choice>
    <mc:Fallback>
      <p:transition spd="slow" advTm="2805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39A14C-3191-4757-B9E1-D7CB73FD4061}"/>
              </a:ext>
            </a:extLst>
          </p:cNvPr>
          <p:cNvSpPr>
            <a:spLocks noGrp="1"/>
          </p:cNvSpPr>
          <p:nvPr>
            <p:ph type="sldNum" sz="quarter" idx="12"/>
          </p:nvPr>
        </p:nvSpPr>
        <p:spPr/>
        <p:txBody>
          <a:bodyPr/>
          <a:lstStyle/>
          <a:p>
            <a:pPr>
              <a:defRPr/>
            </a:pPr>
            <a:fld id="{51845F5A-061D-4825-9AE9-D7794091C6CF}" type="slidenum">
              <a:rPr lang="en-GB" smtClean="0"/>
              <a:t>26</a:t>
            </a:fld>
            <a:endParaRPr lang="en-GB"/>
          </a:p>
        </p:txBody>
      </p:sp>
      <p:pic>
        <p:nvPicPr>
          <p:cNvPr id="7" name="Picture 6" descr="A picture containing transport, balloon, aircraft&#10;&#10;Description automatically generated">
            <a:extLst>
              <a:ext uri="{FF2B5EF4-FFF2-40B4-BE49-F238E27FC236}">
                <a16:creationId xmlns:a16="http://schemas.microsoft.com/office/drawing/2014/main" id="{4B660285-1A41-4212-BA4B-C11E04A8ED5B}"/>
              </a:ext>
            </a:extLst>
          </p:cNvPr>
          <p:cNvPicPr>
            <a:picLocks noChangeAspect="1"/>
          </p:cNvPicPr>
          <p:nvPr/>
        </p:nvPicPr>
        <p:blipFill>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4627" cy="6858000"/>
          </a:xfrm>
          <a:prstGeom prst="rect">
            <a:avLst/>
          </a:prstGeom>
        </p:spPr>
      </p:pic>
      <p:sp>
        <p:nvSpPr>
          <p:cNvPr id="5" name="Rectangle 4">
            <a:extLst>
              <a:ext uri="{FF2B5EF4-FFF2-40B4-BE49-F238E27FC236}">
                <a16:creationId xmlns:a16="http://schemas.microsoft.com/office/drawing/2014/main" id="{38775E45-A213-4419-AB12-01867EC8B476}"/>
              </a:ext>
            </a:extLst>
          </p:cNvPr>
          <p:cNvSpPr/>
          <p:nvPr/>
        </p:nvSpPr>
        <p:spPr>
          <a:xfrm>
            <a:off x="0" y="3429000"/>
            <a:ext cx="12192000" cy="646331"/>
          </a:xfrm>
          <a:prstGeom prst="rect">
            <a:avLst/>
          </a:prstGeom>
        </p:spPr>
        <p:txBody>
          <a:bodyPr wrap="square">
            <a:spAutoFit/>
          </a:bodyPr>
          <a:lstStyle/>
          <a:p>
            <a:pPr algn="ctr">
              <a:defRPr/>
            </a:pPr>
            <a:r>
              <a:rPr lang="en-GB" sz="3600" b="1" dirty="0">
                <a:latin typeface="Kristen ITC"/>
                <a:sym typeface="Wingdings" panose="05000000000000000000" pitchFamily="2" charset="2"/>
              </a:rPr>
              <a:t>Take Care Stay Safe…..Have a good week!!! </a:t>
            </a:r>
            <a:endParaRPr lang="en-GB" sz="3600" b="1" dirty="0"/>
          </a:p>
        </p:txBody>
      </p:sp>
    </p:spTree>
    <p:extLst>
      <p:ext uri="{BB962C8B-B14F-4D97-AF65-F5344CB8AC3E}">
        <p14:creationId xmlns:p14="http://schemas.microsoft.com/office/powerpoint/2010/main" val="634369589"/>
      </p:ext>
    </p:extLst>
  </p:cSld>
  <p:clrMapOvr>
    <a:masterClrMapping/>
  </p:clrMapOvr>
  <mc:AlternateContent xmlns:mc="http://schemas.openxmlformats.org/markup-compatibility/2006">
    <mc:Choice xmlns:p14="http://schemas.microsoft.com/office/powerpoint/2010/main" Requires="p14">
      <p:transition spd="slow" p14:dur="2000" advTm="19337"/>
    </mc:Choice>
    <mc:Fallback>
      <p:transition spd="slow" advTm="19337"/>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8200" y="-127730"/>
            <a:ext cx="10515600" cy="1325563"/>
          </a:xfrm>
        </p:spPr>
        <p:txBody>
          <a:bodyPr>
            <a:normAutofit/>
          </a:bodyPr>
          <a:lstStyle/>
          <a:p>
            <a:pPr algn="ctr">
              <a:defRPr/>
            </a:pPr>
            <a:r>
              <a:rPr lang="en-GB" sz="3200" b="1" i="0" u="sng" dirty="0">
                <a:latin typeface="Kristen ITC"/>
              </a:rPr>
              <a:t>This Week’s Reading Books </a:t>
            </a:r>
            <a:endParaRPr sz="2800" i="0" dirty="0"/>
          </a:p>
        </p:txBody>
      </p:sp>
      <p:sp>
        <p:nvSpPr>
          <p:cNvPr id="5" name="Content Placeholder 2"/>
          <p:cNvSpPr>
            <a:spLocks noGrp="1"/>
          </p:cNvSpPr>
          <p:nvPr>
            <p:ph idx="1"/>
          </p:nvPr>
        </p:nvSpPr>
        <p:spPr bwMode="auto">
          <a:xfrm>
            <a:off x="551384" y="881629"/>
            <a:ext cx="11089232" cy="2016224"/>
          </a:xfrm>
        </p:spPr>
        <p:txBody>
          <a:bodyPr>
            <a:normAutofit/>
          </a:bodyPr>
          <a:lstStyle/>
          <a:p>
            <a:pPr marL="0" indent="0" algn="ctr">
              <a:lnSpc>
                <a:spcPct val="90000"/>
              </a:lnSpc>
              <a:buNone/>
              <a:defRPr/>
            </a:pPr>
            <a:r>
              <a:rPr lang="en-GB" sz="3200" dirty="0">
                <a:latin typeface="Kristen ITC"/>
              </a:rPr>
              <a:t>I have allocated your reading books on </a:t>
            </a:r>
            <a:r>
              <a:rPr lang="en-GB" sz="3200" dirty="0">
                <a:solidFill>
                  <a:srgbClr val="FF0000"/>
                </a:solidFill>
                <a:latin typeface="Kristen ITC"/>
              </a:rPr>
              <a:t>Active Learn</a:t>
            </a:r>
            <a:r>
              <a:rPr lang="en-GB" sz="3200" dirty="0">
                <a:latin typeface="Kristen ITC"/>
              </a:rPr>
              <a:t>. </a:t>
            </a:r>
          </a:p>
          <a:p>
            <a:pPr marL="0" indent="0" algn="ctr">
              <a:lnSpc>
                <a:spcPct val="90000"/>
              </a:lnSpc>
              <a:buNone/>
              <a:defRPr/>
            </a:pPr>
            <a:r>
              <a:rPr lang="en-GB" sz="3200" u="sng" dirty="0">
                <a:latin typeface="Kristen ITC" panose="03050502040202030202" pitchFamily="66" charset="0"/>
                <a:hlinkClick r:id="rId2"/>
              </a:rPr>
              <a:t>https://www.activelearnprimary.co.uk/start</a:t>
            </a:r>
            <a:endParaRPr lang="en-GB" dirty="0">
              <a:latin typeface="Kristen ITC" panose="03050502040202030202" pitchFamily="66" charset="0"/>
              <a:ea typeface="Calibri" panose="020F0502020204030204" pitchFamily="34" charset="0"/>
              <a:cs typeface="Times New Roman" panose="02020603050405020304" pitchFamily="18" charset="0"/>
            </a:endParaRPr>
          </a:p>
          <a:p>
            <a:pPr marL="0" indent="0" algn="ctr">
              <a:lnSpc>
                <a:spcPct val="90000"/>
              </a:lnSpc>
              <a:buNone/>
              <a:defRPr/>
            </a:pPr>
            <a:r>
              <a:rPr lang="en-GB" sz="3200" dirty="0">
                <a:latin typeface="Kristen ITC"/>
              </a:rPr>
              <a:t>This weeks reading books are: </a:t>
            </a:r>
            <a:endParaRPr sz="3200" dirty="0"/>
          </a:p>
          <a:p>
            <a:pPr marL="0" indent="0" algn="r">
              <a:lnSpc>
                <a:spcPct val="90000"/>
              </a:lnSpc>
              <a:buNone/>
              <a:defRPr/>
            </a:pPr>
            <a:endParaRPr lang="en-GB" sz="3200" dirty="0">
              <a:latin typeface="Kristen ITC"/>
            </a:endParaRPr>
          </a:p>
          <a:p>
            <a:pPr marL="0" indent="0" algn="r">
              <a:lnSpc>
                <a:spcPct val="90000"/>
              </a:lnSpc>
              <a:buNone/>
              <a:defRPr/>
            </a:pPr>
            <a:endParaRPr lang="en-GB" sz="3600" b="1" dirty="0">
              <a:solidFill>
                <a:srgbClr val="FF0000"/>
              </a:solidFill>
              <a:latin typeface="Kristen ITC"/>
            </a:endParaRPr>
          </a:p>
        </p:txBody>
      </p:sp>
      <p:pic>
        <p:nvPicPr>
          <p:cNvPr id="3" name="Picture 2" descr="A picture containing cat, sitting, standing, black&#10;&#10;Description automatically generated">
            <a:extLst>
              <a:ext uri="{FF2B5EF4-FFF2-40B4-BE49-F238E27FC236}">
                <a16:creationId xmlns:a16="http://schemas.microsoft.com/office/drawing/2014/main" id="{C159749A-06FE-4CD6-8230-8A56F17BD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1770" y="2492896"/>
            <a:ext cx="3064230" cy="4144423"/>
          </a:xfrm>
          <a:prstGeom prst="rect">
            <a:avLst/>
          </a:prstGeom>
          <a:ln w="28575">
            <a:solidFill>
              <a:schemeClr val="tx1"/>
            </a:solidFill>
          </a:ln>
        </p:spPr>
      </p:pic>
      <p:pic>
        <p:nvPicPr>
          <p:cNvPr id="7" name="Picture 6" descr="A picture containing engine, bicycle, man, sitting&#10;&#10;Description automatically generated">
            <a:extLst>
              <a:ext uri="{FF2B5EF4-FFF2-40B4-BE49-F238E27FC236}">
                <a16:creationId xmlns:a16="http://schemas.microsoft.com/office/drawing/2014/main" id="{BAEC2B7F-F8B9-4539-987F-FBBC216BDB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4032" y="2492896"/>
            <a:ext cx="2952327" cy="4144423"/>
          </a:xfrm>
          <a:prstGeom prst="rect">
            <a:avLst/>
          </a:prstGeom>
          <a:ln w="28575">
            <a:solidFill>
              <a:schemeClr val="tx1"/>
            </a:solidFill>
          </a:ln>
        </p:spPr>
      </p:pic>
    </p:spTree>
    <p:extLst>
      <p:ext uri="{BB962C8B-B14F-4D97-AF65-F5344CB8AC3E}">
        <p14:creationId xmlns:p14="http://schemas.microsoft.com/office/powerpoint/2010/main" val="3402915880"/>
      </p:ext>
    </p:extLst>
  </p:cSld>
  <p:clrMapOvr>
    <a:masterClrMapping/>
  </p:clrMapOvr>
  <mc:AlternateContent xmlns:mc="http://schemas.openxmlformats.org/markup-compatibility/2006">
    <mc:Choice xmlns:p14="http://schemas.microsoft.com/office/powerpoint/2010/main" Requires="p14">
      <p:transition spd="slow" p14:dur="2000" advTm="21767"/>
    </mc:Choice>
    <mc:Fallback>
      <p:transition spd="slow" advTm="21767"/>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2593280" y="116632"/>
            <a:ext cx="6501384" cy="4096512"/>
          </a:xfrm>
        </p:spPr>
        <p:txBody>
          <a:bodyPr/>
          <a:lstStyle/>
          <a:p>
            <a:pPr>
              <a:defRPr/>
            </a:pPr>
            <a:r>
              <a:rPr lang="en-GB" sz="8800" b="1" i="0" u="sng" dirty="0">
                <a:latin typeface="Kristen ITC"/>
              </a:rPr>
              <a:t>Monday</a:t>
            </a:r>
            <a:r>
              <a:rPr lang="en-GB" sz="8800" b="1" u="sng" dirty="0">
                <a:latin typeface="Kristen ITC"/>
              </a:rPr>
              <a:t> </a:t>
            </a:r>
            <a:endParaRPr dirty="0"/>
          </a:p>
        </p:txBody>
      </p:sp>
      <p:pic>
        <p:nvPicPr>
          <p:cNvPr id="5" name="Picture 2" descr="Raccoon"/>
          <p:cNvPicPr/>
          <p:nvPr/>
        </p:nvPicPr>
        <p:blipFill>
          <a:blip r:embed="rId2"/>
          <a:stretch/>
        </p:blipFill>
        <p:spPr bwMode="auto">
          <a:xfrm>
            <a:off x="0" y="3833447"/>
            <a:ext cx="2456601" cy="282291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2448"/>
    </mc:Choice>
    <mc:Fallback>
      <p:transition spd="slow" advTm="2448"/>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9" name="Picture 4" descr="A close up of a logo&#10;&#10;Description automatically generated"/>
          <p:cNvPicPr>
            <a:picLocks noChangeAspect="1"/>
          </p:cNvPicPr>
          <p:nvPr/>
        </p:nvPicPr>
        <p:blipFill>
          <a:blip r:embed="rId3"/>
          <a:stretch/>
        </p:blipFill>
        <p:spPr bwMode="auto">
          <a:xfrm>
            <a:off x="0" y="0"/>
            <a:ext cx="12192000" cy="6858000"/>
          </a:xfrm>
          <a:prstGeom prst="rect">
            <a:avLst/>
          </a:prstGeom>
        </p:spPr>
      </p:pic>
      <p:sp>
        <p:nvSpPr>
          <p:cNvPr id="4" name="Title 1"/>
          <p:cNvSpPr>
            <a:spLocks noGrp="1"/>
          </p:cNvSpPr>
          <p:nvPr>
            <p:ph type="title"/>
          </p:nvPr>
        </p:nvSpPr>
        <p:spPr bwMode="auto">
          <a:xfrm>
            <a:off x="838200" y="-29667"/>
            <a:ext cx="10515600" cy="1325563"/>
          </a:xfrm>
        </p:spPr>
        <p:txBody>
          <a:bodyPr/>
          <a:lstStyle/>
          <a:p>
            <a:pPr algn="ctr">
              <a:defRPr/>
            </a:pPr>
            <a:r>
              <a:rPr lang="en-GB" sz="4800" b="1" i="0" u="sng" dirty="0">
                <a:latin typeface="Kristen ITC"/>
              </a:rPr>
              <a:t>Mathematics</a:t>
            </a:r>
            <a:r>
              <a:rPr lang="en-GB" sz="4400" b="1" u="sng" dirty="0">
                <a:latin typeface="Kristen ITC"/>
              </a:rPr>
              <a:t> </a:t>
            </a:r>
            <a:endParaRPr dirty="0"/>
          </a:p>
        </p:txBody>
      </p:sp>
      <p:sp>
        <p:nvSpPr>
          <p:cNvPr id="5" name="Content Placeholder 2"/>
          <p:cNvSpPr>
            <a:spLocks noGrp="1"/>
          </p:cNvSpPr>
          <p:nvPr>
            <p:ph idx="1"/>
          </p:nvPr>
        </p:nvSpPr>
        <p:spPr bwMode="auto">
          <a:xfrm>
            <a:off x="855533" y="1016932"/>
            <a:ext cx="10515600" cy="4595191"/>
          </a:xfrm>
        </p:spPr>
        <p:txBody>
          <a:bodyPr>
            <a:normAutofit/>
          </a:bodyPr>
          <a:lstStyle/>
          <a:p>
            <a:pPr marL="0" indent="0" algn="ctr">
              <a:lnSpc>
                <a:spcPct val="90000"/>
              </a:lnSpc>
              <a:buNone/>
              <a:defRPr/>
            </a:pPr>
            <a:r>
              <a:rPr lang="en-GB" sz="4400" dirty="0">
                <a:solidFill>
                  <a:srgbClr val="FF0000"/>
                </a:solidFill>
                <a:latin typeface="Kristen ITC"/>
              </a:rPr>
              <a:t>My Maths – Measuring Lengths</a:t>
            </a:r>
            <a:r>
              <a:rPr lang="en-GB" sz="4400" dirty="0">
                <a:latin typeface="Kristen ITC"/>
              </a:rPr>
              <a:t>. </a:t>
            </a:r>
            <a:endParaRPr sz="3600" dirty="0"/>
          </a:p>
          <a:p>
            <a:pPr marL="0" indent="0" algn="ctr">
              <a:lnSpc>
                <a:spcPct val="90000"/>
              </a:lnSpc>
              <a:buNone/>
              <a:defRPr/>
            </a:pPr>
            <a:r>
              <a:rPr lang="en-GB" sz="4400" dirty="0">
                <a:solidFill>
                  <a:srgbClr val="FF0000"/>
                </a:solidFill>
                <a:latin typeface="Kristen ITC" panose="03050502040202030202" pitchFamily="66" charset="0"/>
                <a:hlinkClick r:id="rId4"/>
              </a:rPr>
              <a:t>www.mymaths.co.uk</a:t>
            </a:r>
            <a:endParaRPr lang="en-GB" sz="4400" dirty="0">
              <a:solidFill>
                <a:srgbClr val="FF0000"/>
              </a:solidFill>
              <a:latin typeface="Kristen ITC" panose="03050502040202030202" pitchFamily="66" charset="0"/>
            </a:endParaRPr>
          </a:p>
          <a:p>
            <a:pPr marL="0" indent="0" algn="ctr">
              <a:lnSpc>
                <a:spcPct val="90000"/>
              </a:lnSpc>
              <a:buNone/>
              <a:defRPr/>
            </a:pPr>
            <a:endParaRPr lang="en-GB" sz="4400" dirty="0">
              <a:solidFill>
                <a:srgbClr val="FF0000"/>
              </a:solidFill>
              <a:latin typeface="Kristen ITC" panose="03050502040202030202" pitchFamily="66" charset="0"/>
            </a:endParaRPr>
          </a:p>
          <a:p>
            <a:pPr marL="0" indent="0" algn="ctr">
              <a:lnSpc>
                <a:spcPct val="90000"/>
              </a:lnSpc>
              <a:buNone/>
              <a:defRPr/>
            </a:pPr>
            <a:endParaRPr lang="en-GB" sz="4400" dirty="0">
              <a:solidFill>
                <a:srgbClr val="FF0000"/>
              </a:solidFill>
              <a:latin typeface="Kristen ITC" panose="03050502040202030202" pitchFamily="66" charset="0"/>
            </a:endParaRPr>
          </a:p>
        </p:txBody>
      </p:sp>
      <p:pic>
        <p:nvPicPr>
          <p:cNvPr id="8" name="Picture 11" descr="A picture containing drawing&#10;&#10;Description automatically generated"/>
          <p:cNvPicPr>
            <a:picLocks noChangeAspect="1"/>
          </p:cNvPicPr>
          <p:nvPr/>
        </p:nvPicPr>
        <p:blipFill>
          <a:blip r:embed="rId5"/>
          <a:stretch/>
        </p:blipFill>
        <p:spPr bwMode="auto">
          <a:xfrm>
            <a:off x="29457" y="1"/>
            <a:ext cx="1552496" cy="1016932"/>
          </a:xfrm>
          <a:prstGeom prst="rect">
            <a:avLst/>
          </a:prstGeom>
        </p:spPr>
      </p:pic>
      <p:pic>
        <p:nvPicPr>
          <p:cNvPr id="3" name="Picture 2">
            <a:extLst>
              <a:ext uri="{FF2B5EF4-FFF2-40B4-BE49-F238E27FC236}">
                <a16:creationId xmlns:a16="http://schemas.microsoft.com/office/drawing/2014/main" id="{6FFA1726-A8BC-454E-99CF-E33AC80E5307}"/>
              </a:ext>
            </a:extLst>
          </p:cNvPr>
          <p:cNvPicPr>
            <a:picLocks noChangeAspect="1"/>
          </p:cNvPicPr>
          <p:nvPr/>
        </p:nvPicPr>
        <p:blipFill rotWithShape="1">
          <a:blip r:embed="rId6"/>
          <a:srcRect l="12721" t="11037" r="20790" b="23004"/>
          <a:stretch/>
        </p:blipFill>
        <p:spPr>
          <a:xfrm>
            <a:off x="2639758" y="2636912"/>
            <a:ext cx="6947149" cy="3874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8360"/>
    </mc:Choice>
    <mc:Fallback>
      <p:transition spd="slow" advTm="38360"/>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4">
            <a:extLst>
              <a:ext uri="{FF2B5EF4-FFF2-40B4-BE49-F238E27FC236}">
                <a16:creationId xmlns:a16="http://schemas.microsoft.com/office/drawing/2014/main" id="{15381303-44DB-42A4-9EE8-F3E89E1B4B09}"/>
              </a:ext>
            </a:extLst>
          </p:cNvPr>
          <p:cNvSpPr/>
          <p:nvPr/>
        </p:nvSpPr>
        <p:spPr>
          <a:xfrm>
            <a:off x="622823" y="116632"/>
            <a:ext cx="11421717" cy="646331"/>
          </a:xfrm>
          <a:prstGeom prst="rect">
            <a:avLst/>
          </a:prstGeom>
        </p:spPr>
        <p:txBody>
          <a:bodyPr wrap="none">
            <a:spAutoFit/>
          </a:bodyPr>
          <a:lstStyle/>
          <a:p>
            <a:pPr algn="ctr">
              <a:defRPr/>
            </a:pPr>
            <a:r>
              <a:rPr lang="en-GB" sz="3600" b="1" u="sng" dirty="0">
                <a:solidFill>
                  <a:srgbClr val="00B0F0"/>
                </a:solidFill>
                <a:latin typeface="Kristen ITC"/>
              </a:rPr>
              <a:t>Literacy - Watch the film clip – A Cloudy Lesson! </a:t>
            </a:r>
            <a:endParaRPr lang="en-GB" sz="4000" b="1" dirty="0">
              <a:solidFill>
                <a:srgbClr val="00B0F0"/>
              </a:solidFill>
              <a:latin typeface="Kristen ITC"/>
            </a:endParaRPr>
          </a:p>
        </p:txBody>
      </p:sp>
      <p:graphicFrame>
        <p:nvGraphicFramePr>
          <p:cNvPr id="7" name="Table 6">
            <a:extLst>
              <a:ext uri="{FF2B5EF4-FFF2-40B4-BE49-F238E27FC236}">
                <a16:creationId xmlns:a16="http://schemas.microsoft.com/office/drawing/2014/main" id="{0EB59E21-DC02-434F-BFD2-45C740867750}"/>
              </a:ext>
            </a:extLst>
          </p:cNvPr>
          <p:cNvGraphicFramePr>
            <a:graphicFrameLocks noGrp="1"/>
          </p:cNvGraphicFramePr>
          <p:nvPr>
            <p:extLst>
              <p:ext uri="{D42A27DB-BD31-4B8C-83A1-F6EECF244321}">
                <p14:modId xmlns:p14="http://schemas.microsoft.com/office/powerpoint/2010/main" val="1690516589"/>
              </p:ext>
            </p:extLst>
          </p:nvPr>
        </p:nvGraphicFramePr>
        <p:xfrm>
          <a:off x="911424" y="5517232"/>
          <a:ext cx="10515600" cy="510477"/>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3783740370"/>
                    </a:ext>
                  </a:extLst>
                </a:gridCol>
              </a:tblGrid>
              <a:tr h="0">
                <a:tc>
                  <a:txBody>
                    <a:bodyPr/>
                    <a:lstStyle/>
                    <a:p>
                      <a:pPr algn="ctr">
                        <a:lnSpc>
                          <a:spcPct val="107000"/>
                        </a:lnSpc>
                        <a:spcAft>
                          <a:spcPts val="800"/>
                        </a:spcAft>
                      </a:pPr>
                      <a:r>
                        <a:rPr lang="en-GB" sz="3200" u="sng" dirty="0">
                          <a:effectLst/>
                          <a:latin typeface="Kristen ITC" panose="03050502040202030202" pitchFamily="66" charset="0"/>
                          <a:hlinkClick r:id="rId4"/>
                        </a:rPr>
                        <a:t>https://youtu.be/-45TbOGadro</a:t>
                      </a:r>
                      <a:endParaRPr lang="en-GB" sz="3200" dirty="0">
                        <a:effectLst/>
                        <a:latin typeface="Kristen ITC" panose="03050502040202030202" pitchFamily="66" charset="0"/>
                        <a:ea typeface="Calibri" panose="020F0502020204030204" pitchFamily="34" charset="0"/>
                        <a:cs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val="81515627"/>
                  </a:ext>
                </a:extLst>
              </a:tr>
            </a:tbl>
          </a:graphicData>
        </a:graphic>
      </p:graphicFrame>
      <p:pic>
        <p:nvPicPr>
          <p:cNvPr id="8" name="Picture 7">
            <a:extLst>
              <a:ext uri="{FF2B5EF4-FFF2-40B4-BE49-F238E27FC236}">
                <a16:creationId xmlns:a16="http://schemas.microsoft.com/office/drawing/2014/main" id="{2DF5F0CF-4FFE-4FB4-9FE8-08D15E34332B}"/>
              </a:ext>
            </a:extLst>
          </p:cNvPr>
          <p:cNvPicPr>
            <a:picLocks noChangeAspect="1"/>
          </p:cNvPicPr>
          <p:nvPr/>
        </p:nvPicPr>
        <p:blipFill rotWithShape="1">
          <a:blip r:embed="rId5"/>
          <a:srcRect l="3286" t="21636" r="35825" b="24788"/>
          <a:stretch/>
        </p:blipFill>
        <p:spPr>
          <a:xfrm>
            <a:off x="2891644" y="980728"/>
            <a:ext cx="6408712" cy="3850093"/>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24884"/>
    </mc:Choice>
    <mc:Fallback>
      <p:transition spd="slow" advTm="24884"/>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Box 2"/>
          <p:cNvSpPr>
            <a:spLocks/>
          </p:cNvSpPr>
          <p:nvPr/>
        </p:nvSpPr>
        <p:spPr bwMode="auto">
          <a:xfrm>
            <a:off x="-1327300" y="22241"/>
            <a:ext cx="11563643" cy="584775"/>
          </a:xfrm>
          <a:prstGeom prst="rect">
            <a:avLst/>
          </a:prstGeom>
          <a:noFill/>
        </p:spPr>
        <p:txBody>
          <a:bodyPr wrap="square" rtlCol="0">
            <a:spAutoFit/>
          </a:bodyPr>
          <a:lstStyle/>
          <a:p>
            <a:pPr algn="ctr">
              <a:defRPr/>
            </a:pPr>
            <a:r>
              <a:rPr lang="en-GB" sz="3200" b="1" u="sng" dirty="0">
                <a:solidFill>
                  <a:srgbClr val="00B0F0"/>
                </a:solidFill>
                <a:latin typeface="Kristen ITC"/>
              </a:rPr>
              <a:t>Literacy - Question Time! </a:t>
            </a:r>
            <a:endParaRPr lang="en-GB" sz="3600" b="1" u="sng" dirty="0">
              <a:solidFill>
                <a:srgbClr val="00B0F0"/>
              </a:solidFill>
              <a:latin typeface="Kristen ITC"/>
            </a:endParaRPr>
          </a:p>
        </p:txBody>
      </p:sp>
      <p:sp>
        <p:nvSpPr>
          <p:cNvPr id="3" name="Rectangle 2">
            <a:extLst>
              <a:ext uri="{FF2B5EF4-FFF2-40B4-BE49-F238E27FC236}">
                <a16:creationId xmlns:a16="http://schemas.microsoft.com/office/drawing/2014/main" id="{0ED3D924-A42E-42EE-BA1F-7C682E1D3D33}"/>
              </a:ext>
            </a:extLst>
          </p:cNvPr>
          <p:cNvSpPr/>
          <p:nvPr/>
        </p:nvSpPr>
        <p:spPr>
          <a:xfrm>
            <a:off x="191343" y="836712"/>
            <a:ext cx="7992889" cy="5755422"/>
          </a:xfrm>
          <a:prstGeom prst="rect">
            <a:avLst/>
          </a:prstGeom>
        </p:spPr>
        <p:txBody>
          <a:bodyPr wrap="square">
            <a:spAutoFit/>
          </a:bodyPr>
          <a:lstStyle/>
          <a:p>
            <a:pPr algn="ctr"/>
            <a:r>
              <a:rPr lang="en-GB" sz="1600" b="1" dirty="0">
                <a:solidFill>
                  <a:srgbClr val="FF0000"/>
                </a:solidFill>
                <a:latin typeface="Kristen ITC" panose="03050502040202030202" pitchFamily="66" charset="0"/>
              </a:rPr>
              <a:t>Pause the film before the title scene ‘A cloudy lesson’ where the house in the clouds is visible. </a:t>
            </a:r>
          </a:p>
          <a:p>
            <a:endParaRPr lang="en-GB" sz="1600" dirty="0">
              <a:latin typeface="Kristen ITC" panose="03050502040202030202" pitchFamily="66" charset="0"/>
            </a:endParaRPr>
          </a:p>
          <a:p>
            <a:pPr marL="342900" indent="-342900">
              <a:buFont typeface="+mj-lt"/>
              <a:buAutoNum type="arabicPeriod"/>
            </a:pPr>
            <a:r>
              <a:rPr lang="en-GB" sz="1600" dirty="0">
                <a:latin typeface="Kristen ITC" panose="03050502040202030202" pitchFamily="66" charset="0"/>
              </a:rPr>
              <a:t>What is strange about this house? </a:t>
            </a:r>
          </a:p>
          <a:p>
            <a:pPr marL="342900" indent="-342900">
              <a:buFont typeface="+mj-lt"/>
              <a:buAutoNum type="arabicPeriod"/>
            </a:pPr>
            <a:endParaRPr lang="en-GB" sz="1600" dirty="0">
              <a:latin typeface="Kristen ITC" panose="03050502040202030202" pitchFamily="66" charset="0"/>
            </a:endParaRPr>
          </a:p>
          <a:p>
            <a:pPr algn="ctr"/>
            <a:r>
              <a:rPr lang="en-GB" sz="1600" b="1" dirty="0">
                <a:solidFill>
                  <a:srgbClr val="FF0000"/>
                </a:solidFill>
                <a:latin typeface="Kristen ITC" panose="03050502040202030202" pitchFamily="66" charset="0"/>
              </a:rPr>
              <a:t>Pause the film before the old man blows through the ring. </a:t>
            </a:r>
          </a:p>
          <a:p>
            <a:endParaRPr lang="en-GB" sz="1600" b="1" dirty="0">
              <a:latin typeface="Kristen ITC" panose="03050502040202030202" pitchFamily="66" charset="0"/>
            </a:endParaRPr>
          </a:p>
          <a:p>
            <a:pPr marL="342900" indent="-342900">
              <a:buFont typeface="+mj-lt"/>
              <a:buAutoNum type="arabicPeriod"/>
            </a:pPr>
            <a:r>
              <a:rPr lang="en-GB" sz="1600" dirty="0">
                <a:latin typeface="Kristen ITC" panose="03050502040202030202" pitchFamily="66" charset="0"/>
              </a:rPr>
              <a:t>Is this an old or young man? How do we know? </a:t>
            </a:r>
          </a:p>
          <a:p>
            <a:pPr marL="342900" indent="-342900">
              <a:buFont typeface="+mj-lt"/>
              <a:buAutoNum type="arabicPeriod"/>
            </a:pPr>
            <a:r>
              <a:rPr lang="en-GB" sz="1600" dirty="0">
                <a:latin typeface="Kristen ITC" panose="03050502040202030202" pitchFamily="66" charset="0"/>
              </a:rPr>
              <a:t>What might their relationship be? </a:t>
            </a:r>
          </a:p>
          <a:p>
            <a:pPr marL="342900" indent="-342900">
              <a:buFont typeface="+mj-lt"/>
              <a:buAutoNum type="arabicPeriod"/>
            </a:pPr>
            <a:r>
              <a:rPr lang="en-GB" sz="1600" dirty="0">
                <a:latin typeface="Kristen ITC" panose="03050502040202030202" pitchFamily="66" charset="0"/>
              </a:rPr>
              <a:t>What do you think he is going to use this tool for? </a:t>
            </a:r>
          </a:p>
          <a:p>
            <a:pPr marL="342900" indent="-342900">
              <a:buFont typeface="+mj-lt"/>
              <a:buAutoNum type="arabicPeriod"/>
            </a:pPr>
            <a:endParaRPr lang="en-GB" sz="1600" dirty="0">
              <a:latin typeface="Kristen ITC" panose="03050502040202030202" pitchFamily="66" charset="0"/>
            </a:endParaRPr>
          </a:p>
          <a:p>
            <a:pPr algn="ctr"/>
            <a:r>
              <a:rPr lang="en-GB" sz="1600" b="1" dirty="0">
                <a:solidFill>
                  <a:srgbClr val="FF0000"/>
                </a:solidFill>
                <a:latin typeface="Kristen ITC" panose="03050502040202030202" pitchFamily="66" charset="0"/>
              </a:rPr>
              <a:t>Pause the film after the old man blows the 1st cloud and gestures the boy to do the same. </a:t>
            </a:r>
          </a:p>
          <a:p>
            <a:endParaRPr lang="en-GB" sz="1600" dirty="0">
              <a:latin typeface="Kristen ITC" panose="03050502040202030202" pitchFamily="66" charset="0"/>
            </a:endParaRPr>
          </a:p>
          <a:p>
            <a:pPr marL="342900" indent="-342900">
              <a:buFont typeface="+mj-lt"/>
              <a:buAutoNum type="arabicPeriod"/>
            </a:pPr>
            <a:r>
              <a:rPr lang="en-GB" sz="1600" dirty="0">
                <a:latin typeface="Kristen ITC" panose="03050502040202030202" pitchFamily="66" charset="0"/>
              </a:rPr>
              <a:t>Do you think that this is how clouds are actually made? </a:t>
            </a:r>
          </a:p>
          <a:p>
            <a:pPr marL="342900" indent="-342900">
              <a:buFont typeface="+mj-lt"/>
              <a:buAutoNum type="arabicPeriod"/>
            </a:pPr>
            <a:r>
              <a:rPr lang="en-GB" sz="1600" dirty="0">
                <a:latin typeface="Kristen ITC" panose="03050502040202030202" pitchFamily="66" charset="0"/>
              </a:rPr>
              <a:t>What is the old man saying to the boy? </a:t>
            </a:r>
          </a:p>
          <a:p>
            <a:pPr marL="342900" indent="-342900">
              <a:buFont typeface="+mj-lt"/>
              <a:buAutoNum type="arabicPeriod"/>
            </a:pPr>
            <a:r>
              <a:rPr lang="en-GB" sz="1600" dirty="0">
                <a:latin typeface="Kristen ITC" panose="03050502040202030202" pitchFamily="66" charset="0"/>
              </a:rPr>
              <a:t>Finish off this sentence to describe what happened. With one little puff… </a:t>
            </a:r>
          </a:p>
          <a:p>
            <a:endParaRPr lang="en-GB" sz="1600" dirty="0">
              <a:latin typeface="Kristen ITC" panose="03050502040202030202" pitchFamily="66" charset="0"/>
            </a:endParaRPr>
          </a:p>
          <a:p>
            <a:pPr algn="ctr"/>
            <a:r>
              <a:rPr lang="en-GB" sz="1600" b="1" dirty="0">
                <a:solidFill>
                  <a:srgbClr val="FF0000"/>
                </a:solidFill>
                <a:latin typeface="Kristen ITC" panose="03050502040202030202" pitchFamily="66" charset="0"/>
              </a:rPr>
              <a:t>Pause after the boy blows his little cloud. </a:t>
            </a:r>
          </a:p>
          <a:p>
            <a:pPr marL="342900" indent="-342900">
              <a:buFont typeface="+mj-lt"/>
              <a:buAutoNum type="arabicPeriod"/>
            </a:pPr>
            <a:r>
              <a:rPr lang="en-GB" sz="1600" dirty="0">
                <a:latin typeface="Kristen ITC" panose="03050502040202030202" pitchFamily="66" charset="0"/>
              </a:rPr>
              <a:t>His cloud is small – what other words do we know that we can say instead of small?  </a:t>
            </a:r>
          </a:p>
          <a:p>
            <a:pPr marL="342900" indent="-342900">
              <a:buFont typeface="+mj-lt"/>
              <a:buAutoNum type="arabicPeriod"/>
            </a:pPr>
            <a:r>
              <a:rPr lang="en-GB" sz="1600" dirty="0">
                <a:latin typeface="Kristen ITC" panose="03050502040202030202" pitchFamily="66" charset="0"/>
              </a:rPr>
              <a:t>How do you think the little boy is feeling? </a:t>
            </a:r>
          </a:p>
          <a:p>
            <a:pPr algn="ctr"/>
            <a:endParaRPr lang="en-GB" sz="1600" b="1" dirty="0">
              <a:solidFill>
                <a:srgbClr val="FF0000"/>
              </a:solidFill>
              <a:latin typeface="Kristen ITC" panose="03050502040202030202" pitchFamily="66" charset="0"/>
            </a:endParaRPr>
          </a:p>
        </p:txBody>
      </p:sp>
      <p:pic>
        <p:nvPicPr>
          <p:cNvPr id="6" name="Picture 5">
            <a:extLst>
              <a:ext uri="{FF2B5EF4-FFF2-40B4-BE49-F238E27FC236}">
                <a16:creationId xmlns:a16="http://schemas.microsoft.com/office/drawing/2014/main" id="{5C28EEEB-E024-4C7E-A9AC-5832E8F0CF9A}"/>
              </a:ext>
            </a:extLst>
          </p:cNvPr>
          <p:cNvPicPr>
            <a:picLocks noChangeAspect="1"/>
          </p:cNvPicPr>
          <p:nvPr/>
        </p:nvPicPr>
        <p:blipFill rotWithShape="1">
          <a:blip r:embed="rId2"/>
          <a:srcRect l="3932" t="24609" r="75397" b="22687"/>
          <a:stretch/>
        </p:blipFill>
        <p:spPr>
          <a:xfrm>
            <a:off x="8325911" y="303052"/>
            <a:ext cx="3674746" cy="6532707"/>
          </a:xfrm>
          <a:prstGeom prst="rect">
            <a:avLst/>
          </a:prstGeom>
        </p:spPr>
      </p:pic>
    </p:spTree>
    <p:extLst>
      <p:ext uri="{BB962C8B-B14F-4D97-AF65-F5344CB8AC3E}">
        <p14:creationId xmlns:p14="http://schemas.microsoft.com/office/powerpoint/2010/main" val="679763880"/>
      </p:ext>
    </p:extLst>
  </p:cSld>
  <p:clrMapOvr>
    <a:masterClrMapping/>
  </p:clrMapOvr>
  <mc:AlternateContent xmlns:mc="http://schemas.openxmlformats.org/markup-compatibility/2006">
    <mc:Choice xmlns:p14="http://schemas.microsoft.com/office/powerpoint/2010/main" Requires="p14">
      <p:transition spd="slow" p14:dur="2000" advTm="105366"/>
    </mc:Choice>
    <mc:Fallback>
      <p:transition spd="slow" advTm="105366"/>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2930608" y="548680"/>
            <a:ext cx="6501384" cy="4096512"/>
          </a:xfrm>
        </p:spPr>
        <p:txBody>
          <a:bodyPr/>
          <a:lstStyle/>
          <a:p>
            <a:pPr>
              <a:defRPr/>
            </a:pPr>
            <a:r>
              <a:rPr lang="en-GB" sz="8800" b="1" i="0" u="sng" dirty="0">
                <a:latin typeface="Kristen ITC"/>
              </a:rPr>
              <a:t>Tuesday </a:t>
            </a:r>
            <a:endParaRPr i="0" dirty="0"/>
          </a:p>
        </p:txBody>
      </p:sp>
      <p:pic>
        <p:nvPicPr>
          <p:cNvPr id="5" name="Picture 2" descr="Raccoon"/>
          <p:cNvPicPr/>
          <p:nvPr/>
        </p:nvPicPr>
        <p:blipFill>
          <a:blip r:embed="rId2"/>
          <a:stretch/>
        </p:blipFill>
        <p:spPr bwMode="auto">
          <a:xfrm>
            <a:off x="0" y="3833447"/>
            <a:ext cx="2456601" cy="282291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1939"/>
    </mc:Choice>
    <mc:Fallback>
      <p:transition spd="slow" advTm="1939"/>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9" name="Picture 4" descr="A close up of a logo&#10;&#10;Description automatically generated"/>
          <p:cNvPicPr>
            <a:picLocks noChangeAspect="1"/>
          </p:cNvPicPr>
          <p:nvPr/>
        </p:nvPicPr>
        <p:blipFill>
          <a:blip r:embed="rId3"/>
          <a:stretch/>
        </p:blipFill>
        <p:spPr bwMode="auto">
          <a:xfrm>
            <a:off x="0" y="0"/>
            <a:ext cx="12192000" cy="6858000"/>
          </a:xfrm>
          <a:prstGeom prst="rect">
            <a:avLst/>
          </a:prstGeom>
        </p:spPr>
      </p:pic>
      <p:sp>
        <p:nvSpPr>
          <p:cNvPr id="4" name="Title 1"/>
          <p:cNvSpPr>
            <a:spLocks noGrp="1"/>
          </p:cNvSpPr>
          <p:nvPr>
            <p:ph type="title"/>
          </p:nvPr>
        </p:nvSpPr>
        <p:spPr bwMode="auto">
          <a:xfrm>
            <a:off x="838200" y="85411"/>
            <a:ext cx="10515600" cy="751302"/>
          </a:xfrm>
        </p:spPr>
        <p:txBody>
          <a:bodyPr>
            <a:normAutofit fontScale="90000"/>
          </a:bodyPr>
          <a:lstStyle/>
          <a:p>
            <a:pPr algn="ctr">
              <a:defRPr/>
            </a:pPr>
            <a:r>
              <a:rPr lang="en-GB" sz="4800" b="1" i="0" u="sng" dirty="0">
                <a:latin typeface="Kristen ITC"/>
              </a:rPr>
              <a:t>Mathematics </a:t>
            </a:r>
            <a:endParaRPr sz="4400" i="0" dirty="0"/>
          </a:p>
        </p:txBody>
      </p:sp>
      <p:sp>
        <p:nvSpPr>
          <p:cNvPr id="5" name="Content Placeholder 2"/>
          <p:cNvSpPr>
            <a:spLocks noGrp="1"/>
          </p:cNvSpPr>
          <p:nvPr>
            <p:ph idx="1"/>
          </p:nvPr>
        </p:nvSpPr>
        <p:spPr bwMode="auto">
          <a:xfrm>
            <a:off x="707950" y="858323"/>
            <a:ext cx="10515600" cy="4595191"/>
          </a:xfrm>
        </p:spPr>
        <p:txBody>
          <a:bodyPr>
            <a:normAutofit/>
          </a:bodyPr>
          <a:lstStyle/>
          <a:p>
            <a:pPr marL="0" indent="0" algn="ctr">
              <a:lnSpc>
                <a:spcPct val="90000"/>
              </a:lnSpc>
              <a:buNone/>
              <a:defRPr/>
            </a:pPr>
            <a:r>
              <a:rPr lang="en-GB" sz="4000" dirty="0">
                <a:solidFill>
                  <a:srgbClr val="FF0000"/>
                </a:solidFill>
                <a:latin typeface="Kristen ITC"/>
              </a:rPr>
              <a:t>My Maths – Metric Conversion</a:t>
            </a:r>
            <a:r>
              <a:rPr lang="en-GB" sz="4000" dirty="0">
                <a:latin typeface="Kristen ITC"/>
              </a:rPr>
              <a:t> </a:t>
            </a:r>
            <a:endParaRPr sz="3200" dirty="0"/>
          </a:p>
          <a:p>
            <a:pPr marL="0" indent="0" algn="ctr">
              <a:lnSpc>
                <a:spcPct val="90000"/>
              </a:lnSpc>
              <a:buNone/>
              <a:defRPr/>
            </a:pPr>
            <a:r>
              <a:rPr lang="en-GB" sz="4400" dirty="0">
                <a:solidFill>
                  <a:srgbClr val="FF0000"/>
                </a:solidFill>
                <a:latin typeface="Kristen ITC" panose="03050502040202030202" pitchFamily="66" charset="0"/>
                <a:hlinkClick r:id="rId4"/>
              </a:rPr>
              <a:t>www.mymaths.co.uk</a:t>
            </a:r>
            <a:endParaRPr lang="en-GB" sz="4400" dirty="0">
              <a:solidFill>
                <a:srgbClr val="FF0000"/>
              </a:solidFill>
              <a:latin typeface="Kristen ITC" panose="03050502040202030202" pitchFamily="66" charset="0"/>
            </a:endParaRPr>
          </a:p>
          <a:p>
            <a:pPr marL="0" indent="0" algn="ctr">
              <a:lnSpc>
                <a:spcPct val="90000"/>
              </a:lnSpc>
              <a:buNone/>
              <a:defRPr/>
            </a:pPr>
            <a:endParaRPr lang="en-GB" sz="4400" dirty="0">
              <a:solidFill>
                <a:srgbClr val="FF0000"/>
              </a:solidFill>
              <a:latin typeface="Kristen ITC" panose="03050502040202030202" pitchFamily="66" charset="0"/>
            </a:endParaRPr>
          </a:p>
          <a:p>
            <a:pPr marL="0" indent="0" algn="ctr">
              <a:lnSpc>
                <a:spcPct val="90000"/>
              </a:lnSpc>
              <a:buNone/>
              <a:defRPr/>
            </a:pPr>
            <a:endParaRPr lang="en-GB" sz="4400" dirty="0">
              <a:solidFill>
                <a:srgbClr val="FF0000"/>
              </a:solidFill>
              <a:latin typeface="Kristen ITC" panose="03050502040202030202" pitchFamily="66" charset="0"/>
            </a:endParaRPr>
          </a:p>
        </p:txBody>
      </p:sp>
      <p:pic>
        <p:nvPicPr>
          <p:cNvPr id="8" name="Picture 11" descr="A picture containing drawing&#10;&#10;Description automatically generated"/>
          <p:cNvPicPr>
            <a:picLocks noChangeAspect="1"/>
          </p:cNvPicPr>
          <p:nvPr/>
        </p:nvPicPr>
        <p:blipFill>
          <a:blip r:embed="rId5"/>
          <a:stretch/>
        </p:blipFill>
        <p:spPr bwMode="auto">
          <a:xfrm>
            <a:off x="421" y="16005"/>
            <a:ext cx="1415059" cy="926907"/>
          </a:xfrm>
          <a:prstGeom prst="rect">
            <a:avLst/>
          </a:prstGeom>
        </p:spPr>
      </p:pic>
      <p:pic>
        <p:nvPicPr>
          <p:cNvPr id="3" name="Picture 2">
            <a:extLst>
              <a:ext uri="{FF2B5EF4-FFF2-40B4-BE49-F238E27FC236}">
                <a16:creationId xmlns:a16="http://schemas.microsoft.com/office/drawing/2014/main" id="{353924BC-C0AE-47EE-A9D8-145DA9901C6A}"/>
              </a:ext>
            </a:extLst>
          </p:cNvPr>
          <p:cNvPicPr>
            <a:picLocks noChangeAspect="1"/>
          </p:cNvPicPr>
          <p:nvPr/>
        </p:nvPicPr>
        <p:blipFill rotWithShape="1">
          <a:blip r:embed="rId6"/>
          <a:srcRect l="12759" t="10744" r="23491" b="38043"/>
          <a:stretch/>
        </p:blipFill>
        <p:spPr>
          <a:xfrm>
            <a:off x="2466537" y="2483821"/>
            <a:ext cx="7258926" cy="4288768"/>
          </a:xfrm>
          <a:prstGeom prst="rect">
            <a:avLst/>
          </a:prstGeom>
        </p:spPr>
      </p:pic>
    </p:spTree>
    <p:extLst>
      <p:ext uri="{BB962C8B-B14F-4D97-AF65-F5344CB8AC3E}">
        <p14:creationId xmlns:p14="http://schemas.microsoft.com/office/powerpoint/2010/main" val="2974854551"/>
      </p:ext>
    </p:extLst>
  </p:cSld>
  <p:clrMapOvr>
    <a:masterClrMapping/>
  </p:clrMapOvr>
  <mc:AlternateContent xmlns:mc="http://schemas.openxmlformats.org/markup-compatibility/2006">
    <mc:Choice xmlns:p14="http://schemas.microsoft.com/office/powerpoint/2010/main" Requires="p14">
      <p:transition spd="slow" p14:dur="2000" advTm="37871"/>
    </mc:Choice>
    <mc:Fallback>
      <p:transition spd="slow" advTm="3787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7.5"/>
</p:tagLst>
</file>

<file path=ppt/theme/theme1.xml><?xml version="1.0" encoding="utf-8"?>
<a:theme xmlns:a="http://schemas.openxmlformats.org/drawingml/2006/main" name="BrushVTI">
  <a:themeElements>
    <a:clrScheme name="AnalogousFromRegularSeedLeftStep">
      <a:dk1>
        <a:srgbClr val="000000"/>
      </a:dk1>
      <a:lt1>
        <a:srgbClr val="FFFFFF"/>
      </a:lt1>
      <a:dk2>
        <a:srgbClr val="24413E"/>
      </a:dk2>
      <a:lt2>
        <a:srgbClr val="EBEDEF"/>
      </a:lt2>
      <a:accent1>
        <a:srgbClr val="C38E4D"/>
      </a:accent1>
      <a:accent2>
        <a:srgbClr val="B14A3B"/>
      </a:accent2>
      <a:accent3>
        <a:srgbClr val="C34D6E"/>
      </a:accent3>
      <a:accent4>
        <a:srgbClr val="B13B8E"/>
      </a:accent4>
      <a:accent5>
        <a:srgbClr val="B54DC3"/>
      </a:accent5>
      <a:accent6>
        <a:srgbClr val="8251BA"/>
      </a:accent6>
      <a:hlink>
        <a:srgbClr val="5588C6"/>
      </a:hlink>
      <a:folHlink>
        <a:srgbClr val="878787"/>
      </a:folHlink>
    </a:clrScheme>
    <a:fontScheme name="Custom 3">
      <a:majorFont>
        <a:latin typeface="Elephant"/>
        <a:ea typeface="Arial"/>
        <a:cs typeface="Arial"/>
      </a:majorFont>
      <a:minorFont>
        <a:latin typeface="Century Gothic"/>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1355</TotalTime>
  <Words>726</Words>
  <Application>Microsoft Office PowerPoint</Application>
  <PresentationFormat>Widescreen</PresentationFormat>
  <Paragraphs>99</Paragraphs>
  <Slides>26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Century Gothic</vt:lpstr>
      <vt:lpstr>Elephant</vt:lpstr>
      <vt:lpstr>Kristen ITC</vt:lpstr>
      <vt:lpstr>Tempus Sans ITC</vt:lpstr>
      <vt:lpstr>BrushVTI</vt:lpstr>
      <vt:lpstr>Home Learning </vt:lpstr>
      <vt:lpstr>PowerPoint Presentation</vt:lpstr>
      <vt:lpstr>This Week’s Reading Books </vt:lpstr>
      <vt:lpstr>Monday </vt:lpstr>
      <vt:lpstr>Mathematics </vt:lpstr>
      <vt:lpstr>PowerPoint Presentation</vt:lpstr>
      <vt:lpstr>PowerPoint Presentation</vt:lpstr>
      <vt:lpstr>Tuesday </vt:lpstr>
      <vt:lpstr>Mathematics </vt:lpstr>
      <vt:lpstr>PowerPoint Presentation</vt:lpstr>
      <vt:lpstr>Wednesday </vt:lpstr>
      <vt:lpstr>Mathematics </vt:lpstr>
      <vt:lpstr>PowerPoint Presentation</vt:lpstr>
      <vt:lpstr>PowerPoint Presentation</vt:lpstr>
      <vt:lpstr>Thursday </vt:lpstr>
      <vt:lpstr>Mathematics </vt:lpstr>
      <vt:lpstr>PowerPoint Presentation</vt:lpstr>
      <vt:lpstr>Friday </vt:lpstr>
      <vt:lpstr>Mathematics </vt:lpstr>
      <vt:lpstr>PowerPoint Presentation</vt:lpstr>
      <vt:lpstr>Inquiry Based Learning – Space!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Learning</dc:title>
  <dc:creator>Catherine Dardecker</dc:creator>
  <cp:lastModifiedBy>CATHERINE DARDECKER</cp:lastModifiedBy>
  <cp:revision>234</cp:revision>
  <dcterms:modified xsi:type="dcterms:W3CDTF">2020-06-05T11:17:11Z</dcterms:modified>
</cp:coreProperties>
</file>